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756" r:id="rId2"/>
    <p:sldMasterId id="2147483744" r:id="rId3"/>
    <p:sldMasterId id="2147483696" r:id="rId4"/>
    <p:sldMasterId id="2147483732" r:id="rId5"/>
    <p:sldMasterId id="2147483708" r:id="rId6"/>
    <p:sldMasterId id="2147483684" r:id="rId7"/>
    <p:sldMasterId id="2147483720" r:id="rId8"/>
    <p:sldMasterId id="2147483768" r:id="rId9"/>
    <p:sldMasterId id="2147483672" r:id="rId10"/>
    <p:sldMasterId id="2147483660" r:id="rId11"/>
  </p:sldMasterIdLst>
  <p:notesMasterIdLst>
    <p:notesMasterId r:id="rId34"/>
  </p:notesMasterIdLst>
  <p:sldIdLst>
    <p:sldId id="390" r:id="rId12"/>
    <p:sldId id="419" r:id="rId13"/>
    <p:sldId id="437" r:id="rId14"/>
    <p:sldId id="438" r:id="rId15"/>
    <p:sldId id="434" r:id="rId16"/>
    <p:sldId id="293" r:id="rId17"/>
    <p:sldId id="394" r:id="rId18"/>
    <p:sldId id="428" r:id="rId19"/>
    <p:sldId id="439" r:id="rId20"/>
    <p:sldId id="395" r:id="rId21"/>
    <p:sldId id="396" r:id="rId22"/>
    <p:sldId id="440" r:id="rId23"/>
    <p:sldId id="441" r:id="rId24"/>
    <p:sldId id="442" r:id="rId25"/>
    <p:sldId id="415" r:id="rId26"/>
    <p:sldId id="420" r:id="rId27"/>
    <p:sldId id="445" r:id="rId28"/>
    <p:sldId id="446" r:id="rId29"/>
    <p:sldId id="443" r:id="rId30"/>
    <p:sldId id="444" r:id="rId31"/>
    <p:sldId id="421" r:id="rId32"/>
    <p:sldId id="262"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Chu Van An" panose="02020503050405090304" charset="0"/>
      <p:regular r:id="rId41"/>
      <p:bold r:id="rId42"/>
      <p:italic r:id="rId43"/>
      <p:boldItalic r:id="rId44"/>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64" d="100"/>
          <a:sy n="64" d="100"/>
        </p:scale>
        <p:origin x="556"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font" Target="fonts/font5.fntdata"/><Relationship Id="rId21" Type="http://schemas.openxmlformats.org/officeDocument/2006/relationships/slide" Target="slides/slide1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font" Target="fonts/font2.fntdata"/><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font" Target="fonts/font10.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font" Target="fonts/font4.fntdata"/><Relationship Id="rId46" Type="http://schemas.openxmlformats.org/officeDocument/2006/relationships/viewProps" Target="viewProps.xml"/><Relationship Id="rId20" Type="http://schemas.openxmlformats.org/officeDocument/2006/relationships/slide" Target="slides/slide9.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B3B92-5484-461E-89D5-50DB34F7A770}" type="datetimeFigureOut">
              <a:rPr lang="vi-VN" smtClean="0"/>
              <a:pPr/>
              <a:t>13/02/2023</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586A8-FAC1-4B77-9CC9-E1C8A40D9305}" type="slidenum">
              <a:rPr lang="vi-VN" smtClean="0"/>
              <a:pPr/>
              <a:t>‹#›</a:t>
            </a:fld>
            <a:endParaRPr lang="vi-VN"/>
          </a:p>
        </p:txBody>
      </p:sp>
    </p:spTree>
    <p:extLst>
      <p:ext uri="{BB962C8B-B14F-4D97-AF65-F5344CB8AC3E}">
        <p14:creationId xmlns:p14="http://schemas.microsoft.com/office/powerpoint/2010/main" val="605929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val="773217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B340F7B3-D67C-4AD0-8FCE-8EE4A0366B58}"/>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4647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AA6180A-5EBD-4128-8ACB-273A50B94460}"/>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D924DCC1-3AB4-42A3-A0A6-F417405BD67F}"/>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BC16C75-4BB6-44E8-9590-EB43B6F0C990}"/>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71640ECA-3A15-48A8-994F-CFEBB9B7D51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D189A241-1079-4B83-BECA-DF24DE422692}"/>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2261852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45E106B-B959-49B1-B96E-CFEAD0B42FE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1D16C24C-5113-4273-BCFC-817FA156D5E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CC9EA255-DC54-489F-9CA5-58D3C8EA2301}"/>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5517E229-FBC4-4983-8837-530ED07496F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02A1670-8688-4868-9781-366397B9746E}"/>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39627880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AAA16B4-F3FD-489F-AA36-950D1301513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F8C51C49-6EF6-4222-B037-1E8043A8C500}"/>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80AB600-D54B-41EF-829D-9E895F085CBD}"/>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8E4A8094-AFAC-47E2-A1E2-316A2783EA0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AFCD51E6-3032-40E0-92AA-3F1C7099C172}"/>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869765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F29E9AA-ACEB-4012-B0E5-53B596FE0D9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5D65F27C-1867-4483-B718-A8715E311DF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4B8C790-F943-4926-BC82-33C75B877F2A}"/>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AEFD2871-8ABA-4A4C-B570-B4CBF70E7F9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C892F0CD-2D59-4DEB-93B5-946C2E6F9A93}"/>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20458162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B312C98-5572-4D48-B566-3DDC91E009A0}"/>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37AD9FA6-657D-41E4-A448-DC7D89BD4B7A}"/>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48AABCE2-23BC-484E-A38C-D69808461AC6}"/>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C3706BB8-3965-47D2-98E9-8819986255DE}"/>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13/02/2023</a:t>
            </a:fld>
            <a:endParaRPr lang="vi-VN"/>
          </a:p>
        </p:txBody>
      </p:sp>
      <p:sp>
        <p:nvSpPr>
          <p:cNvPr id="6" name="Chỗ dành sẵn cho Chân trang 5">
            <a:extLst>
              <a:ext uri="{FF2B5EF4-FFF2-40B4-BE49-F238E27FC236}">
                <a16:creationId xmlns:a16="http://schemas.microsoft.com/office/drawing/2014/main" id="{7EF68D51-7D4A-4470-8738-9F8384B15D2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00C75017-C69F-46D5-A6D4-A0EA1597E7E2}"/>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15598360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2EE14AB-79B2-4763-9EB1-A6DB68BE87B7}"/>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F2EB3C1E-705C-4AB2-8A3A-D0895EB5454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C3CB66FF-4F2A-4789-A857-26F34D7E1509}"/>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E2150FAE-4797-4ED6-984C-C3FDB470E8D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4FEEED53-1845-4E91-A8BA-10FD109750EF}"/>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7CD9C856-5810-4362-9F2A-AA41FAAC810C}"/>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13/02/2023</a:t>
            </a:fld>
            <a:endParaRPr lang="vi-VN"/>
          </a:p>
        </p:txBody>
      </p:sp>
      <p:sp>
        <p:nvSpPr>
          <p:cNvPr id="8" name="Chỗ dành sẵn cho Chân trang 7">
            <a:extLst>
              <a:ext uri="{FF2B5EF4-FFF2-40B4-BE49-F238E27FC236}">
                <a16:creationId xmlns:a16="http://schemas.microsoft.com/office/drawing/2014/main" id="{4A2E5A96-EB5C-4245-8B1B-DF241B71B60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24C116F5-9A68-4467-9C8F-7EE895232ECF}"/>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6815199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CABF118-9BB8-4B2A-AF8E-E8789C04E10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6C5B2556-61C7-4C4F-A0F0-1E286DBA43BC}"/>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13/02/2023</a:t>
            </a:fld>
            <a:endParaRPr lang="vi-VN"/>
          </a:p>
        </p:txBody>
      </p:sp>
      <p:sp>
        <p:nvSpPr>
          <p:cNvPr id="4" name="Chỗ dành sẵn cho Chân trang 3">
            <a:extLst>
              <a:ext uri="{FF2B5EF4-FFF2-40B4-BE49-F238E27FC236}">
                <a16:creationId xmlns:a16="http://schemas.microsoft.com/office/drawing/2014/main" id="{AD742640-7790-4EC0-8211-EB4DA66BF3C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EA39C9A0-BB70-4912-8D60-959631AFF3EC}"/>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25148993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B1774615-5FE2-47A4-9DF0-3C4785E3E93D}"/>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13/02/2023</a:t>
            </a:fld>
            <a:endParaRPr lang="vi-VN"/>
          </a:p>
        </p:txBody>
      </p:sp>
      <p:sp>
        <p:nvSpPr>
          <p:cNvPr id="3" name="Chỗ dành sẵn cho Chân trang 2">
            <a:extLst>
              <a:ext uri="{FF2B5EF4-FFF2-40B4-BE49-F238E27FC236}">
                <a16:creationId xmlns:a16="http://schemas.microsoft.com/office/drawing/2014/main" id="{7AA5F533-A03A-4501-8098-AB981D6709D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ECE65624-4369-45A1-8BDB-A4BDE9B0428F}"/>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18943076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80307F-161D-4DE2-967D-307919D37F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EE77E04E-08D0-4AE0-943E-2CD5526DA51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D20C72C8-ED04-4067-9A30-4257767A7D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95FEB59-FE37-4905-84EC-81071570027F}"/>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13/02/2023</a:t>
            </a:fld>
            <a:endParaRPr lang="vi-VN"/>
          </a:p>
        </p:txBody>
      </p:sp>
      <p:sp>
        <p:nvSpPr>
          <p:cNvPr id="6" name="Chỗ dành sẵn cho Chân trang 5">
            <a:extLst>
              <a:ext uri="{FF2B5EF4-FFF2-40B4-BE49-F238E27FC236}">
                <a16:creationId xmlns:a16="http://schemas.microsoft.com/office/drawing/2014/main" id="{F8FAC4C7-D6BC-4EC9-8877-59A5C171D78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86F53D4A-9908-44BB-BDCC-EF74C2503365}"/>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34827997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876C454-4E53-4FE0-B19D-F5B253E2D31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72D405DC-53B1-4859-A179-8F1352EA297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2C13411F-08D9-415D-A125-9E1B9DE21AF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93EC49A1-3521-4CEE-A775-C542CD29EA45}"/>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13/02/2023</a:t>
            </a:fld>
            <a:endParaRPr lang="vi-VN"/>
          </a:p>
        </p:txBody>
      </p:sp>
      <p:sp>
        <p:nvSpPr>
          <p:cNvPr id="6" name="Chỗ dành sẵn cho Chân trang 5">
            <a:extLst>
              <a:ext uri="{FF2B5EF4-FFF2-40B4-BE49-F238E27FC236}">
                <a16:creationId xmlns:a16="http://schemas.microsoft.com/office/drawing/2014/main" id="{CAAC26D2-CEEF-4048-A776-5194A7999FB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D33A49D5-9F84-42C2-871E-C3AB651C2EC1}"/>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35001772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C6F8826-69B2-4571-AD96-FC61CD41394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D6F55560-47B1-41A0-962A-82B09EF4BB30}"/>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C090E37-37E3-4279-831E-46E330362448}"/>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F7F94064-C73B-4FB6-BD35-D4DEBC00FE4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438C8EAF-C8E6-4A90-AF91-C189BD235258}"/>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598530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43B57C78-8096-42E1-8917-15E3CE0E9744}"/>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2FD1F0A7-326A-4BAF-BFF7-90409419D8A0}"/>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26AA509D-0AD8-442A-842F-E147A0F7BCD5}"/>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8BCFE3B4-9C2A-41AA-A788-D5445896D75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0C59659B-A61B-4806-A588-F27BA50FA2CE}"/>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213903008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B1A3932D-0B6F-49CC-AD13-A29A733D876A}"/>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9E80D9D1-FDF8-4F2E-8328-6F3ADBC22926}"/>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608F9649-6ADA-4CB8-B533-76350A5A36E3}"/>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5DC09FA4-0D80-4ABE-9CF6-7233DC12868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AC9BB3A-11BF-4D86-99B0-52C80A999FF9}"/>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11796505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833591D-AEE3-4DF2-93CB-E51D6ED4D4D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6CDDEDD3-ED8B-492E-A35B-B2266004974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666A8A55-D146-495F-81A4-6D75AD3BE861}"/>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A73BF327-9337-4556-9A1C-152701F3A2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1998A658-20C0-47FA-B666-A820D94980C3}"/>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1401472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45F3855-0B74-471D-BB30-110F1E6F94C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D47984D9-FD82-46FE-A1F6-49E612312FDD}"/>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09E2F4D-EEEE-4825-95EB-770F4587DA2A}"/>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2317A3E4-FB16-4D4E-861F-F2883927D8B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49926349-2BF4-4A65-96EE-E6C6F7F5647D}"/>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183379961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D016BF1-3375-48B0-A783-87D7808254F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2C73F60E-791B-411A-BC69-7633A20B045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2AB3694B-A383-48AD-9BBE-293A566D6913}"/>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D0AD5814-5934-4916-889C-E23454F8CB7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8D15BCC6-351D-436D-97AE-DEB23F9D4ED6}"/>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77190404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2CD58AF-9168-4F77-8F08-64E4DA91F0E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224F295E-6D69-4E19-904E-D056C8E8CF12}"/>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AEDEB0CC-6879-4E53-A09B-74E7EB84AAE1}"/>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0A28F3AB-EFA6-47F1-865A-2A3A9A31BABA}"/>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13/02/2023</a:t>
            </a:fld>
            <a:endParaRPr lang="vi-VN"/>
          </a:p>
        </p:txBody>
      </p:sp>
      <p:sp>
        <p:nvSpPr>
          <p:cNvPr id="6" name="Chỗ dành sẵn cho Chân trang 5">
            <a:extLst>
              <a:ext uri="{FF2B5EF4-FFF2-40B4-BE49-F238E27FC236}">
                <a16:creationId xmlns:a16="http://schemas.microsoft.com/office/drawing/2014/main" id="{5450814D-9D38-4869-8198-4188F540EE0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4F3D104E-825B-48A9-AC27-B0F7B93B8C0D}"/>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346259824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028996-0ED6-4ABD-9A9A-C3C31B925E5E}"/>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70C4F36D-F219-41CA-8797-4D87CDD13E5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93785732-4A1C-4D5D-9A51-1B5A12B07175}"/>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376E5716-0E09-4DA0-B2B9-700AABBD138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45EA0AA8-B625-43F6-BF5E-ADD9525CF333}"/>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1D2163BE-A65F-4FC7-8ED1-21E8B97190E9}"/>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13/02/2023</a:t>
            </a:fld>
            <a:endParaRPr lang="vi-VN"/>
          </a:p>
        </p:txBody>
      </p:sp>
      <p:sp>
        <p:nvSpPr>
          <p:cNvPr id="8" name="Chỗ dành sẵn cho Chân trang 7">
            <a:extLst>
              <a:ext uri="{FF2B5EF4-FFF2-40B4-BE49-F238E27FC236}">
                <a16:creationId xmlns:a16="http://schemas.microsoft.com/office/drawing/2014/main" id="{DBF755A3-CFB8-4885-B981-67B4BD6760F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40305CD7-DF5D-44CA-9BCF-C5B38FBCB74F}"/>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34348155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1655AAD-D417-43E9-9F76-B807BC650BC7}"/>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BC710F18-554C-4CEE-A1A8-9348ACA77A1E}"/>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13/02/2023</a:t>
            </a:fld>
            <a:endParaRPr lang="vi-VN"/>
          </a:p>
        </p:txBody>
      </p:sp>
      <p:sp>
        <p:nvSpPr>
          <p:cNvPr id="4" name="Chỗ dành sẵn cho Chân trang 3">
            <a:extLst>
              <a:ext uri="{FF2B5EF4-FFF2-40B4-BE49-F238E27FC236}">
                <a16:creationId xmlns:a16="http://schemas.microsoft.com/office/drawing/2014/main" id="{06D78CEF-99FA-41D3-9BC6-22E72F7A181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3DAF6AE9-C859-4686-A45D-80EB37872491}"/>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22944749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752A8140-AEE1-4BFD-B653-93A14FAC0C73}"/>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13/02/2023</a:t>
            </a:fld>
            <a:endParaRPr lang="vi-VN"/>
          </a:p>
        </p:txBody>
      </p:sp>
      <p:sp>
        <p:nvSpPr>
          <p:cNvPr id="3" name="Chỗ dành sẵn cho Chân trang 2">
            <a:extLst>
              <a:ext uri="{FF2B5EF4-FFF2-40B4-BE49-F238E27FC236}">
                <a16:creationId xmlns:a16="http://schemas.microsoft.com/office/drawing/2014/main" id="{7C70686D-B1F0-4BAC-AFBB-EDF468E063C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089AE9D2-DB36-4B2E-A078-5A5AB8A87252}"/>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28081868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244A983-78CC-4876-B4A3-84736C8BA5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5CCFE3A3-DE30-480C-8D9A-EF6D691C9BB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5A4E9432-5EF3-4157-8EC3-3DBF7F66766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F8545EBB-D300-4449-BF97-6C6157A9302A}"/>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13/02/2023</a:t>
            </a:fld>
            <a:endParaRPr lang="vi-VN"/>
          </a:p>
        </p:txBody>
      </p:sp>
      <p:sp>
        <p:nvSpPr>
          <p:cNvPr id="6" name="Chỗ dành sẵn cho Chân trang 5">
            <a:extLst>
              <a:ext uri="{FF2B5EF4-FFF2-40B4-BE49-F238E27FC236}">
                <a16:creationId xmlns:a16="http://schemas.microsoft.com/office/drawing/2014/main" id="{B8ACA2A6-5771-4D4E-81F6-C1267ABF97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072EB9A1-E86F-419F-971F-8AB19878F784}"/>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27728358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A3A6DE7-6A6D-47A7-A39E-9D2E945855E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7EBF3ACF-D1C1-4C3B-A437-1DC0040D307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68CF92FE-5D91-4B6D-B3AA-6ACBEF2DDC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050222C1-B2A0-4201-BB17-B022C356A722}"/>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13/02/2023</a:t>
            </a:fld>
            <a:endParaRPr lang="vi-VN"/>
          </a:p>
        </p:txBody>
      </p:sp>
      <p:sp>
        <p:nvSpPr>
          <p:cNvPr id="6" name="Chỗ dành sẵn cho Chân trang 5">
            <a:extLst>
              <a:ext uri="{FF2B5EF4-FFF2-40B4-BE49-F238E27FC236}">
                <a16:creationId xmlns:a16="http://schemas.microsoft.com/office/drawing/2014/main" id="{6472F7ED-2223-40D2-8419-A113C74C425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EB4CBCD2-9781-4F4A-AE63-034B00738CAF}"/>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101062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C1A0598-4777-4D5F-A983-A60D638AEBA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BF8EE40D-BDA3-44F5-89B7-E797011BDA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A8AE04AC-3995-4A48-A6B0-DDD75D1835C2}"/>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522D0340-9360-442C-BEAD-6B8A67A68D3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15EF9002-0DF0-43CC-B4EB-52B8E2F89057}"/>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14008374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54FA523-78DF-4E5D-B030-0E4D44F6DB2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DC728694-90F2-4196-809D-0B974591E74B}"/>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AB479ED-5461-4769-9D33-9E95F04482AC}"/>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2DB43E11-66EA-485A-8C87-2E156EFDC4B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5C73AE72-E3C7-4F89-9A13-124BF78AC963}"/>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42187356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78385006-5781-4E45-947B-18BB50DC5EFC}"/>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43634084-4532-4733-A59E-FEB0713BC716}"/>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FB1896E-EE93-421A-9E55-14E5B9828F2D}"/>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2181990F-ED45-4618-ABBE-DF361590050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3A40272E-81EB-458E-9764-C94CA988D5B9}"/>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600709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85D4425-15C2-4155-8E1B-7D7E71B8A9E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696A038-CA30-45E1-9D28-A3B5ED4A5694}"/>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6A16A0BE-6E4E-44B5-B35A-E4FC907899DB}"/>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DFFE755F-C56A-4352-B5E3-8A4C5FA9A59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EAE24577-7338-40A0-87B5-1CDDE33DCB8B}"/>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409921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29454B3-012F-453F-90AB-63E0C969334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C57A8C33-D907-409D-ACD6-2020FAE3AFB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705E4C7-FEC5-4290-A085-31670F8DDA11}"/>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11E5182C-20B5-4FAC-96F9-F0DFD9EAAB9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59DB912B-4835-442D-8509-526F27308853}"/>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2589419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EAB8239-D00E-4548-A1D9-BB3448F8E1F4}"/>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8AC1D16C-9B1A-48D7-9A0C-4C2B7115DAE8}"/>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789DB76E-96D5-48E6-8744-FB0EF5A0A5AF}"/>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24D5AF13-ECEA-4CBF-B4A8-D145DF5E28E7}"/>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13/02/2023</a:t>
            </a:fld>
            <a:endParaRPr lang="vi-VN"/>
          </a:p>
        </p:txBody>
      </p:sp>
      <p:sp>
        <p:nvSpPr>
          <p:cNvPr id="6" name="Chỗ dành sẵn cho Chân trang 5">
            <a:extLst>
              <a:ext uri="{FF2B5EF4-FFF2-40B4-BE49-F238E27FC236}">
                <a16:creationId xmlns:a16="http://schemas.microsoft.com/office/drawing/2014/main" id="{2B5911A4-BC34-432C-A5F1-0D4A1A96216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76088969-B0EA-4DCD-A7D4-53376DD7D7DB}"/>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236687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EEBA24E-32BA-48F5-8B85-F01D8E359477}"/>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7B376526-0A9F-4F56-9C6E-554952A5AED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226F150-56EE-4DA9-8C05-232144015432}"/>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A0D65185-491E-48CE-9206-15B07586B92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81764E03-492D-4B6C-88BE-44D2E4293EA9}"/>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A2DDC098-6A9D-492C-8DC0-2C7C33627496}"/>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13/02/2023</a:t>
            </a:fld>
            <a:endParaRPr lang="vi-VN"/>
          </a:p>
        </p:txBody>
      </p:sp>
      <p:sp>
        <p:nvSpPr>
          <p:cNvPr id="8" name="Chỗ dành sẵn cho Chân trang 7">
            <a:extLst>
              <a:ext uri="{FF2B5EF4-FFF2-40B4-BE49-F238E27FC236}">
                <a16:creationId xmlns:a16="http://schemas.microsoft.com/office/drawing/2014/main" id="{3E9DDFDF-094B-4307-9454-56646C64D02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447C6ACB-121E-4BDA-B388-548166A3E0D7}"/>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2175658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7915607-9848-49A9-B85E-655DF5EB6CC5}"/>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0C8AAD45-91A0-4A9C-988B-2A17B3AB1AD4}"/>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13/02/2023</a:t>
            </a:fld>
            <a:endParaRPr lang="vi-VN"/>
          </a:p>
        </p:txBody>
      </p:sp>
      <p:sp>
        <p:nvSpPr>
          <p:cNvPr id="4" name="Chỗ dành sẵn cho Chân trang 3">
            <a:extLst>
              <a:ext uri="{FF2B5EF4-FFF2-40B4-BE49-F238E27FC236}">
                <a16:creationId xmlns:a16="http://schemas.microsoft.com/office/drawing/2014/main" id="{EDE64183-C9FC-43FE-8E1F-F87EEDAE34F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966B1940-471F-4B1D-8D22-99AF5FEA6FF1}"/>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512683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131C36B-821E-4547-910E-D86ADA2A9034}"/>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13/02/2023</a:t>
            </a:fld>
            <a:endParaRPr lang="vi-VN"/>
          </a:p>
        </p:txBody>
      </p:sp>
      <p:sp>
        <p:nvSpPr>
          <p:cNvPr id="3" name="Chỗ dành sẵn cho Chân trang 2">
            <a:extLst>
              <a:ext uri="{FF2B5EF4-FFF2-40B4-BE49-F238E27FC236}">
                <a16:creationId xmlns:a16="http://schemas.microsoft.com/office/drawing/2014/main" id="{573EC404-B338-4AB4-933B-6AA1ABBC7DA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B45B7F9C-2C72-4B2F-94A8-7640308F2BEC}"/>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199588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72953C1-608A-43F1-9896-61ACDDD6BBB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20A33D7A-F6CD-49B1-A087-9E43F181927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764F934A-078C-4174-A3AB-EE9CF48701F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29E987C-0A0B-4FD5-AD32-007C08F4149C}"/>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13/02/2023</a:t>
            </a:fld>
            <a:endParaRPr lang="vi-VN"/>
          </a:p>
        </p:txBody>
      </p:sp>
      <p:sp>
        <p:nvSpPr>
          <p:cNvPr id="6" name="Chỗ dành sẵn cho Chân trang 5">
            <a:extLst>
              <a:ext uri="{FF2B5EF4-FFF2-40B4-BE49-F238E27FC236}">
                <a16:creationId xmlns:a16="http://schemas.microsoft.com/office/drawing/2014/main" id="{B1C1E503-8F60-4FD7-8020-33CCCD1EAB5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8525E78C-3FCE-4D7D-9AEF-53BA5F4B4AB4}"/>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408421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CF68A6-1BFB-4E4F-80A5-2E85A968D2B4}"/>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78F37FC1-2B17-4F84-AD76-296D55FDAB8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0B7A9AA-B26C-4FAB-8322-B6B2ED0E0EF4}"/>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879CFCB7-EC45-4A5F-9B17-EE355BEF59A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04B8D005-4FE9-4C16-B22F-4773D81097FD}"/>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3513093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D9E1E6E-819B-4D22-BF00-C0D2DDC681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E94C6359-E8EF-45A8-A857-6D18C25CB64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65758E3E-8B29-4035-9461-8C65025DD7B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DB54274-AEE0-4430-A68B-58722B6B3C0D}"/>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13/02/2023</a:t>
            </a:fld>
            <a:endParaRPr lang="vi-VN"/>
          </a:p>
        </p:txBody>
      </p:sp>
      <p:sp>
        <p:nvSpPr>
          <p:cNvPr id="6" name="Chỗ dành sẵn cho Chân trang 5">
            <a:extLst>
              <a:ext uri="{FF2B5EF4-FFF2-40B4-BE49-F238E27FC236}">
                <a16:creationId xmlns:a16="http://schemas.microsoft.com/office/drawing/2014/main" id="{66B56CA6-2AF8-457F-A66B-CF84718198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6F5731CB-898B-4BB5-A6DC-B1C392FBED54}"/>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612749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98FF880-A7EE-456E-BDDD-90BEC9AB4DDD}"/>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84C0B195-4A89-4E80-8471-DE203135500D}"/>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01B6623-416D-47FD-8B83-CF7B7E35FAB2}"/>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77767775-BC8A-4EA9-BD4D-C23FCDB8B18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B406B14B-6AA3-4BD7-95A5-CD3B7C427EFF}"/>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369608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A12956D-0E73-4492-86E3-ACFF77B1F4EA}"/>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B7D30FC6-A621-4093-9F47-4094639FD215}"/>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E3CA904-D764-43F6-B2DC-6B08766F21BB}"/>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E08A223A-CC77-47AD-A137-7D3668AE5F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D6776A22-BC2A-4DF6-A8DA-88202AEAE35B}"/>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4292389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85A5A26-9E1E-4D82-A44C-140BD11D8A6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9D29AA89-AC34-425B-AE8B-3509C2F12B4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2E19EA0F-3C1E-4349-92E0-B336E471BC97}"/>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AD5C9A7B-A42A-4269-AE04-176302EF722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5B79CD11-387B-47BF-918C-59573A6B5E11}"/>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110518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BF501E1-0B9E-4F30-BFE7-9D77F0AFBD0B}"/>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1E7343BE-2F26-476E-BE81-462F109E84CC}"/>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333AC8A8-2F72-4960-86C5-B3CCDC84F74C}"/>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BF935E13-B45E-403F-B30A-6C5D5F6D46A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891BDF54-7CE4-4F24-AAF7-B2574CF824FD}"/>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741711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2AE7BB2-CE84-42CA-A129-B5B0868DFF8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B1AF67FF-A4E1-448C-A308-BDB927BF48A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BF5D710-4010-4656-9CEA-FEA7A469FE7E}"/>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0129B4C8-3B73-4DB4-95F9-F8C16DBDDAF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5375C4F-3CCF-4E3D-92D0-D1BED201B5DE}"/>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3409734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D30B1AC-05FF-41E2-9F6B-D9F831E7CFF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DBEFB3EF-1B11-423C-BAF6-3687B6B69C5C}"/>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310079EC-3C1D-4881-A3CF-0B05EEDF2D5C}"/>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7CA2D2E9-BF71-4D6C-A785-A7653D483444}"/>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13/02/2023</a:t>
            </a:fld>
            <a:endParaRPr lang="vi-VN"/>
          </a:p>
        </p:txBody>
      </p:sp>
      <p:sp>
        <p:nvSpPr>
          <p:cNvPr id="6" name="Chỗ dành sẵn cho Chân trang 5">
            <a:extLst>
              <a:ext uri="{FF2B5EF4-FFF2-40B4-BE49-F238E27FC236}">
                <a16:creationId xmlns:a16="http://schemas.microsoft.com/office/drawing/2014/main" id="{510D407A-BD0F-452D-95F1-266F6575357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B5DDC777-A57D-4E7C-93BD-53C9BF4FE080}"/>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4231030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AAED1D9-4B8F-419D-BA2F-08F8CA0167CC}"/>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644C2DF3-551A-4915-89D7-BC6D80C1D65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D238B1DC-B409-4F1E-9D6E-E611AAECF481}"/>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CB8C5609-AFBA-4771-8C4B-78BD8885A3D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45BD86AB-8AC7-4524-A367-80F8E59EF283}"/>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5152F50D-8250-4F06-A8BE-9501838C2EB3}"/>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13/02/2023</a:t>
            </a:fld>
            <a:endParaRPr lang="vi-VN"/>
          </a:p>
        </p:txBody>
      </p:sp>
      <p:sp>
        <p:nvSpPr>
          <p:cNvPr id="8" name="Chỗ dành sẵn cho Chân trang 7">
            <a:extLst>
              <a:ext uri="{FF2B5EF4-FFF2-40B4-BE49-F238E27FC236}">
                <a16:creationId xmlns:a16="http://schemas.microsoft.com/office/drawing/2014/main" id="{BF3A4593-0471-45CC-93C9-658D0A00B83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D80D3BE2-24FF-4277-AA7F-A66AE77337EE}"/>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1780515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69A633C-C947-4372-AB43-14C3E5327BE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8DA7B6DF-1404-46E7-A6C1-09BC2423A73A}"/>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13/02/2023</a:t>
            </a:fld>
            <a:endParaRPr lang="vi-VN"/>
          </a:p>
        </p:txBody>
      </p:sp>
      <p:sp>
        <p:nvSpPr>
          <p:cNvPr id="4" name="Chỗ dành sẵn cho Chân trang 3">
            <a:extLst>
              <a:ext uri="{FF2B5EF4-FFF2-40B4-BE49-F238E27FC236}">
                <a16:creationId xmlns:a16="http://schemas.microsoft.com/office/drawing/2014/main" id="{ABB810F4-134F-4892-90D1-58BA532EF0C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4E7DB0FE-F693-40A7-8EB4-9B7F999D97FA}"/>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1621183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C4C3D944-0C82-4F07-A39D-B11C5BFD8015}"/>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13/02/2023</a:t>
            </a:fld>
            <a:endParaRPr lang="vi-VN"/>
          </a:p>
        </p:txBody>
      </p:sp>
      <p:sp>
        <p:nvSpPr>
          <p:cNvPr id="3" name="Chỗ dành sẵn cho Chân trang 2">
            <a:extLst>
              <a:ext uri="{FF2B5EF4-FFF2-40B4-BE49-F238E27FC236}">
                <a16:creationId xmlns:a16="http://schemas.microsoft.com/office/drawing/2014/main" id="{3223DC7F-CD69-4FE6-A143-32D4F05DC3A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B027F317-D0F8-403E-82E9-A7C73D767532}"/>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84113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3070A0A-AA4D-4A09-BD3B-A4E57F52817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0372EC37-B6AF-43D0-993A-A04DC3AD44D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A3DAC885-79F2-4089-AF62-6B82A9DAFAF0}"/>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1584FC9A-DC9E-43D4-AF41-659B01157F0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E828010A-F039-462A-880A-BCB669794A6A}"/>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2001209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12606AF-9B15-4107-944C-AA6CCCFA98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2BF9A464-4A0C-404A-AC9F-57A3EFEEE56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17BC54C0-EAA1-45E9-B6BF-4267FD8049E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05C16A0-2B1B-4070-98A3-461ECE29992A}"/>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13/02/2023</a:t>
            </a:fld>
            <a:endParaRPr lang="vi-VN"/>
          </a:p>
        </p:txBody>
      </p:sp>
      <p:sp>
        <p:nvSpPr>
          <p:cNvPr id="6" name="Chỗ dành sẵn cho Chân trang 5">
            <a:extLst>
              <a:ext uri="{FF2B5EF4-FFF2-40B4-BE49-F238E27FC236}">
                <a16:creationId xmlns:a16="http://schemas.microsoft.com/office/drawing/2014/main" id="{58D196E3-3B17-45EB-BBFC-B1CC8D7DEEF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6B72552E-1219-40FD-BE4D-3E8C5BFEA1C1}"/>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18647723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EFDD8C5-F8CF-4CFE-BF92-46424A1FC6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8FBFB9BB-9C34-4929-83CD-9F451283B36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2440EC9B-8F3B-46C2-86F0-7CCAFC6AC41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A46FD68-0F77-4C6D-8CCB-39EFF995CEDD}"/>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13/02/2023</a:t>
            </a:fld>
            <a:endParaRPr lang="vi-VN"/>
          </a:p>
        </p:txBody>
      </p:sp>
      <p:sp>
        <p:nvSpPr>
          <p:cNvPr id="6" name="Chỗ dành sẵn cho Chân trang 5">
            <a:extLst>
              <a:ext uri="{FF2B5EF4-FFF2-40B4-BE49-F238E27FC236}">
                <a16:creationId xmlns:a16="http://schemas.microsoft.com/office/drawing/2014/main" id="{0F638A94-120C-4D33-9BA6-9C96732B051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CFA9D051-66FF-4C7F-B8DE-E3A4486DDEBF}"/>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3112982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26C995F-C98C-440C-BF3C-F9D5438FC95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47E34A9E-FD05-4CA6-A052-FC80CD6A5D41}"/>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07ACA2F-32D4-4092-9C44-7BE5CF03EEA6}"/>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0A9FFAA2-DC8D-4ECD-8641-F5A8F141D1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24F1B3A3-FFC9-44F7-AA89-4C43C0068C18}"/>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4277876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9933DC53-545C-4BBF-BBAB-9EA33D657D8F}"/>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9E2BA859-5A4E-49C5-910A-6DDCEFEEFE70}"/>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2A9A3C0-0DF9-46CB-886A-F83B5D0DAAF7}"/>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22A752C1-8446-4D15-8881-546790DBE8F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BCA5CD5F-8CEB-4E5E-AAB2-6A421D8FE64F}"/>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767593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C561282-AC57-417C-BD9E-EA94960E797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2F68E766-5C3F-4DE1-91A4-ABA72905481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779C0BEA-3114-424A-A627-619EC7C2D4B8}"/>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3CD48F9D-DA25-4FF7-B321-1841B0EFDBE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15D8714-51D9-420C-8E32-111C520B71B7}"/>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1092602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D3081DA-BBA8-4F43-BC3D-7F7E6F9BA7D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AA1F317F-2998-4273-89CD-C00FC51E485A}"/>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006EF85-7A6E-4763-B1A0-94693284E50E}"/>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D4C5EF04-2D5A-448E-AECB-AD5752DBCE3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55C09602-C4C1-4CB5-B656-DD064FA8C107}"/>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4513038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4553A61-AEFE-4FFE-B74B-9F3FF76A708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5EF833E0-3788-476C-8C5E-D3E0EBF6CEB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7B774E4C-1819-4FB8-BED6-DF4D808DE868}"/>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B63DB152-B794-4D9E-996A-961A19F450E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BA8070A0-87FE-4F5B-BB48-E8400E73EC56}"/>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34390086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0DD74B7-D203-4D4C-B618-E2CD521ED05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60C732E0-3A34-419B-8EC7-A50B4B8EBEE9}"/>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FD83338E-E673-45A1-8091-3938F57D7FED}"/>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92D8D422-D0A2-48CF-9E8D-0511BF701C56}"/>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13/02/2023</a:t>
            </a:fld>
            <a:endParaRPr lang="vi-VN"/>
          </a:p>
        </p:txBody>
      </p:sp>
      <p:sp>
        <p:nvSpPr>
          <p:cNvPr id="6" name="Chỗ dành sẵn cho Chân trang 5">
            <a:extLst>
              <a:ext uri="{FF2B5EF4-FFF2-40B4-BE49-F238E27FC236}">
                <a16:creationId xmlns:a16="http://schemas.microsoft.com/office/drawing/2014/main" id="{DDEF799E-9F23-456E-AF25-A5F85326AE9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667AE996-7907-48FE-A3D5-9590DE6F57CE}"/>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7167230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A2FD725-2DC6-4188-8274-191062FCE6F6}"/>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5C1F7786-D744-44E1-9098-503D827F690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4B208C67-AE23-414C-B89D-FC87370C7DE6}"/>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31B1D9DA-C78D-45A5-8B92-37F6DFB2999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849B49DA-585C-4AEE-B8D2-5CF00F5FB3A5}"/>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44F74F27-FC99-48C1-9B35-48F97891F81B}"/>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13/02/2023</a:t>
            </a:fld>
            <a:endParaRPr lang="vi-VN"/>
          </a:p>
        </p:txBody>
      </p:sp>
      <p:sp>
        <p:nvSpPr>
          <p:cNvPr id="8" name="Chỗ dành sẵn cho Chân trang 7">
            <a:extLst>
              <a:ext uri="{FF2B5EF4-FFF2-40B4-BE49-F238E27FC236}">
                <a16:creationId xmlns:a16="http://schemas.microsoft.com/office/drawing/2014/main" id="{7281C1DD-F8F7-442B-8E99-7B339DA3761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DA9F336B-BF37-46E6-8DA6-35DCF354EEAA}"/>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7852260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A634EAC-C675-4C58-8008-863D71BF7D8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C1C174ED-2529-440E-998C-0561E485EF81}"/>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13/02/2023</a:t>
            </a:fld>
            <a:endParaRPr lang="vi-VN"/>
          </a:p>
        </p:txBody>
      </p:sp>
      <p:sp>
        <p:nvSpPr>
          <p:cNvPr id="4" name="Chỗ dành sẵn cho Chân trang 3">
            <a:extLst>
              <a:ext uri="{FF2B5EF4-FFF2-40B4-BE49-F238E27FC236}">
                <a16:creationId xmlns:a16="http://schemas.microsoft.com/office/drawing/2014/main" id="{1597ED3E-4032-4BDB-BE8A-82427A76E49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2987A6B4-FF45-4D72-A60F-B1A5B59AC36D}"/>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3762725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FCC697C-7842-4D80-92B3-11FD4A2589A3}"/>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C58BB3ED-3326-47F1-9847-3CD4BEF2A9F3}"/>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E8E31FEC-A30F-4C6C-A769-DBAEFFF19C25}"/>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8319E837-664B-45C5-9DEA-DA9637243B3D}"/>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13/02/2023</a:t>
            </a:fld>
            <a:endParaRPr lang="vi-VN"/>
          </a:p>
        </p:txBody>
      </p:sp>
      <p:sp>
        <p:nvSpPr>
          <p:cNvPr id="6" name="Chỗ dành sẵn cho Chân trang 5">
            <a:extLst>
              <a:ext uri="{FF2B5EF4-FFF2-40B4-BE49-F238E27FC236}">
                <a16:creationId xmlns:a16="http://schemas.microsoft.com/office/drawing/2014/main" id="{07542653-EF4B-4C2E-AA87-1E913B1685A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4585AF98-566C-4D6D-A2E8-2E0E4A57843B}"/>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4861587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22712A1B-D9F9-44C0-A4D9-25AA83E6F632}"/>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13/02/2023</a:t>
            </a:fld>
            <a:endParaRPr lang="vi-VN"/>
          </a:p>
        </p:txBody>
      </p:sp>
      <p:sp>
        <p:nvSpPr>
          <p:cNvPr id="3" name="Chỗ dành sẵn cho Chân trang 2">
            <a:extLst>
              <a:ext uri="{FF2B5EF4-FFF2-40B4-BE49-F238E27FC236}">
                <a16:creationId xmlns:a16="http://schemas.microsoft.com/office/drawing/2014/main" id="{554C8200-8DD0-44B8-ABBB-5DED4FA94D9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D95BDAF1-C12F-41C4-B136-EC252733204F}"/>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37804596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3D9686A-E17B-4F5E-8420-3AE1C5E1583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AF3ACC7D-B7A1-49CB-930F-F600BEC0D6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7E3D67E9-0BFB-442D-812A-33E80FEA72A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815EC586-CE73-4FC7-B2C9-619B8C564755}"/>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13/02/2023</a:t>
            </a:fld>
            <a:endParaRPr lang="vi-VN"/>
          </a:p>
        </p:txBody>
      </p:sp>
      <p:sp>
        <p:nvSpPr>
          <p:cNvPr id="6" name="Chỗ dành sẵn cho Chân trang 5">
            <a:extLst>
              <a:ext uri="{FF2B5EF4-FFF2-40B4-BE49-F238E27FC236}">
                <a16:creationId xmlns:a16="http://schemas.microsoft.com/office/drawing/2014/main" id="{58BDA4B7-BB3D-42DB-9E95-A2CF2E1E54D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7D67C293-33BF-4785-B71A-9DBD5B7B6A98}"/>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5353367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AD3EE81-D297-4325-B543-B1CDDDEC8B1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4B9BDC40-7C23-4AAE-947A-9B7593F032F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1DC022AC-E39F-4908-99CB-85B620588AA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972A1AD-E3C8-4EC8-92E2-5691E84AD5F8}"/>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13/02/2023</a:t>
            </a:fld>
            <a:endParaRPr lang="vi-VN"/>
          </a:p>
        </p:txBody>
      </p:sp>
      <p:sp>
        <p:nvSpPr>
          <p:cNvPr id="6" name="Chỗ dành sẵn cho Chân trang 5">
            <a:extLst>
              <a:ext uri="{FF2B5EF4-FFF2-40B4-BE49-F238E27FC236}">
                <a16:creationId xmlns:a16="http://schemas.microsoft.com/office/drawing/2014/main" id="{242096F5-725E-4C95-898C-6ACE5F138D8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55548EA9-A530-461F-A185-956FE6524792}"/>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8942272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058DC8F-CDE9-4C11-BA95-619F57C82BA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F4712ACD-B80A-4384-B419-4114BA7FEDCC}"/>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EA2EAF9-F3DB-41FD-9197-1D2741DBDCFB}"/>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ABFAC292-F14F-40D9-BDF7-7D1994477C4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8D34781-B503-4A7B-B260-B419C40C6FAF}"/>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4033309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A450965-658F-4656-8124-E784D4223932}"/>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FF2A5C9A-D6FB-4DC8-8568-B5E89770EC59}"/>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739A779-584C-4F52-B81E-EB06C5096ADB}"/>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7F60B518-8270-4FA4-A4BF-7BFD8D1843B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C023102D-78F5-441D-950D-88B58ADCA084}"/>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5518152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9BA0EDD-FC77-499D-A5CF-24D0268C577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A7EFCC88-F349-475A-894F-75CC4EC0EF8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CF780193-AD39-4C0A-AA86-EA1C285D51E8}"/>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809673B1-F880-4939-B4DC-CB18B0277A9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8E287B1-7E0E-42A4-969D-5A258DC7DDDE}"/>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1616105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FBBF67F-3291-4B23-A16E-90D37AA2BB5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0AF0E28-CC2F-462A-94A7-244DA6476715}"/>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6CFB516-644A-4165-9CEA-4B7265353DE9}"/>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C45F628B-539B-40CF-B751-E371B0A67BA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1FACC2F4-B55E-450D-8EDD-6F5B99711F72}"/>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8832048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AEB9145-0E56-47B6-92EA-EF9D05C5DE4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8E9477E3-4004-40D9-A791-9927026F686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340D97B3-17E5-425B-993F-656A8D67B017}"/>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3FD63D5E-8306-4E5D-B3C7-2CFC361D0A3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EE622A9-52D5-4B99-BF48-5238DD36F80E}"/>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1940210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B70E901-6D2D-4730-AE7F-199102DF9F57}"/>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25023EEA-7C43-48F0-90B4-466A27A52260}"/>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93FECF61-A8A9-4E6C-A4B0-6B4D9EB28864}"/>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D1A2F77C-8D07-4CD2-8D30-11B39A49C461}"/>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13/02/2023</a:t>
            </a:fld>
            <a:endParaRPr lang="vi-VN"/>
          </a:p>
        </p:txBody>
      </p:sp>
      <p:sp>
        <p:nvSpPr>
          <p:cNvPr id="6" name="Chỗ dành sẵn cho Chân trang 5">
            <a:extLst>
              <a:ext uri="{FF2B5EF4-FFF2-40B4-BE49-F238E27FC236}">
                <a16:creationId xmlns:a16="http://schemas.microsoft.com/office/drawing/2014/main" id="{D216A148-6467-404D-8D6E-643CD85D09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A4054C06-91F4-4640-8DD0-214A08B515E2}"/>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42324642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22CA02F-70D5-4084-BBF7-59B03FABAAE1}"/>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A4570560-669A-483D-A56D-56777083AED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15B0F997-4085-454E-9449-79C203415437}"/>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C60B0EC1-688A-46F9-85F5-4DE115D0F5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508EA17-E7BD-4128-B3F8-2DDDE314AD9F}"/>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CF3610DF-72A4-46C2-9A30-40FEBE032B80}"/>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13/02/2023</a:t>
            </a:fld>
            <a:endParaRPr lang="vi-VN"/>
          </a:p>
        </p:txBody>
      </p:sp>
      <p:sp>
        <p:nvSpPr>
          <p:cNvPr id="8" name="Chỗ dành sẵn cho Chân trang 7">
            <a:extLst>
              <a:ext uri="{FF2B5EF4-FFF2-40B4-BE49-F238E27FC236}">
                <a16:creationId xmlns:a16="http://schemas.microsoft.com/office/drawing/2014/main" id="{DD888E88-E0C9-4CC9-9C52-1081F3C3655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F6D86BE4-D07F-42B3-BF50-BD5123EF27F1}"/>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4222266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AB4FA6C-18CF-4549-8033-E092A86A6629}"/>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EAEAA0B4-9101-47CA-8710-CF5073D670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2D7229B6-3B00-4C31-9D94-5610EF023A60}"/>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4D55A381-1F55-4188-B370-90AA6350AA0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AB91CA5E-FA34-492E-9B30-D2D48EF0E637}"/>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1D363C7E-DFED-4626-B0F5-54D459E58092}"/>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13/02/2023</a:t>
            </a:fld>
            <a:endParaRPr lang="vi-VN"/>
          </a:p>
        </p:txBody>
      </p:sp>
      <p:sp>
        <p:nvSpPr>
          <p:cNvPr id="8" name="Chỗ dành sẵn cho Chân trang 7">
            <a:extLst>
              <a:ext uri="{FF2B5EF4-FFF2-40B4-BE49-F238E27FC236}">
                <a16:creationId xmlns:a16="http://schemas.microsoft.com/office/drawing/2014/main" id="{73084B1A-3BE3-4126-A0C6-E060459D3C7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FC953B9D-C224-4866-9D45-ACFCEDEAAF71}"/>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19858315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CBC31D2-AA1B-48A6-AD5C-ABC511801DC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861AA370-87FC-4909-A5DF-67A27A9F2BBB}"/>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13/02/2023</a:t>
            </a:fld>
            <a:endParaRPr lang="vi-VN"/>
          </a:p>
        </p:txBody>
      </p:sp>
      <p:sp>
        <p:nvSpPr>
          <p:cNvPr id="4" name="Chỗ dành sẵn cho Chân trang 3">
            <a:extLst>
              <a:ext uri="{FF2B5EF4-FFF2-40B4-BE49-F238E27FC236}">
                <a16:creationId xmlns:a16="http://schemas.microsoft.com/office/drawing/2014/main" id="{C3754FE7-818A-4919-9358-DA52F1CD88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C697764F-E4D1-4062-9489-FE6CD0BEE4A4}"/>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272998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6D102869-D0FE-4441-B0F3-7D59185B0834}"/>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13/02/2023</a:t>
            </a:fld>
            <a:endParaRPr lang="vi-VN"/>
          </a:p>
        </p:txBody>
      </p:sp>
      <p:sp>
        <p:nvSpPr>
          <p:cNvPr id="3" name="Chỗ dành sẵn cho Chân trang 2">
            <a:extLst>
              <a:ext uri="{FF2B5EF4-FFF2-40B4-BE49-F238E27FC236}">
                <a16:creationId xmlns:a16="http://schemas.microsoft.com/office/drawing/2014/main" id="{7970F543-0439-4D7A-8542-C6230DA3BCC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9917263A-9D95-4D91-A962-900FB68A944C}"/>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499424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9C46F7-77B7-4182-995C-BC45615546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9F537E44-EC00-4A0F-97BC-FEBE5C5F59F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826B50A6-6A00-4618-8229-8839813F08F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4CD451A-991A-4CA7-9D7D-087B79FE81D3}"/>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13/02/2023</a:t>
            </a:fld>
            <a:endParaRPr lang="vi-VN"/>
          </a:p>
        </p:txBody>
      </p:sp>
      <p:sp>
        <p:nvSpPr>
          <p:cNvPr id="6" name="Chỗ dành sẵn cho Chân trang 5">
            <a:extLst>
              <a:ext uri="{FF2B5EF4-FFF2-40B4-BE49-F238E27FC236}">
                <a16:creationId xmlns:a16="http://schemas.microsoft.com/office/drawing/2014/main" id="{E4714668-2574-4243-AF77-45A9C0EFCC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9067EDE5-89DF-4C6A-91DE-CF547F05676A}"/>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2740233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66FEB41-F80B-4DFD-9667-62AA78EFA5D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8717BE32-0D1F-41BE-A62F-999517ADD36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9BB9F595-BAE5-47B8-9B8A-94109329BD6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57B9BA6-478C-4191-AEA2-402D09D4FCBA}"/>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13/02/2023</a:t>
            </a:fld>
            <a:endParaRPr lang="vi-VN"/>
          </a:p>
        </p:txBody>
      </p:sp>
      <p:sp>
        <p:nvSpPr>
          <p:cNvPr id="6" name="Chỗ dành sẵn cho Chân trang 5">
            <a:extLst>
              <a:ext uri="{FF2B5EF4-FFF2-40B4-BE49-F238E27FC236}">
                <a16:creationId xmlns:a16="http://schemas.microsoft.com/office/drawing/2014/main" id="{A77709D8-26A8-4A0B-BF1A-3152E67E133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E907A3FE-B290-46C6-BB53-0D63DAA8E5F8}"/>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23281188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70D030D-8E43-4AAB-801F-A9A324870977}"/>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D75ECE4B-B966-49A7-91FC-2B429E0C7353}"/>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D87CE76-AB6E-45E6-B0B9-2133D873E63C}"/>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4E227BD6-F4F8-4C72-9E66-64C116C81FD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F854D57-3649-41D8-8C6C-E6BA50FC6FF8}"/>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3463068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76C83D8F-369C-45CC-A05C-6C42CBFA4809}"/>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001B45A0-1A26-42F3-8512-1474DBE3D7B1}"/>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05919A8-B0B8-4AC8-9C1A-06EB9C285965}"/>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FFF7F0DF-E179-4702-B1E0-270BD0C8192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BA191C18-B44A-49BD-B77F-1DA10E7B0133}"/>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808451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5E562B0-D0E3-430C-A6BE-14A2270AE17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EBE7895C-D6B1-407A-AD3F-6444AAC3434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AC0F32C2-1068-4265-B737-A727A8A72DB4}"/>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907C21BA-66BA-4A13-840B-DC0498B3572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962978C-1506-4B43-8B44-CA54A90CFDC6}"/>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7869763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44DC0E7-83CB-4011-BE26-DE71940FCA7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FC27629D-FD11-49BC-98E9-D8924FD82503}"/>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7EF2945-3142-4DEC-9877-8676FE817205}"/>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E5B7A0F4-012F-48CF-86C6-A39171DD118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9D4B327-F156-4D41-8FFE-C522ED36B5A6}"/>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3713864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7B4BBE8-CE88-4DC7-A95B-5A33D6B2CE9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6CCEE31D-0484-47A2-A35B-803751193C1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81A1C41-1E3A-44E1-8CB2-DF072BB5750B}"/>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C01F47FE-4A89-4294-AF28-5DD75CF295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24B7D9BE-8B5C-4AD6-97F2-77B6E375C2A7}"/>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3854648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033BA2F-4814-49CF-B948-C0206FBE546C}"/>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C8C3350-CF8B-4EA0-868D-F836E6554E47}"/>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013D3E08-C75A-4E0E-8514-4FC30923879C}"/>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94DECC0F-8086-4CF4-9914-3EFB83E5581C}"/>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13/02/2023</a:t>
            </a:fld>
            <a:endParaRPr lang="vi-VN"/>
          </a:p>
        </p:txBody>
      </p:sp>
      <p:sp>
        <p:nvSpPr>
          <p:cNvPr id="6" name="Chỗ dành sẵn cho Chân trang 5">
            <a:extLst>
              <a:ext uri="{FF2B5EF4-FFF2-40B4-BE49-F238E27FC236}">
                <a16:creationId xmlns:a16="http://schemas.microsoft.com/office/drawing/2014/main" id="{83A8F1D7-AAED-4379-A1C2-BE148A26F51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2721A88A-3D70-48A6-8708-C70FBA9B04F8}"/>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989281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60AFFEC-E221-4FB3-82E3-89B5397F69C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F7DEA3C4-B29B-48D4-A761-8D444466ECFB}"/>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13/02/2023</a:t>
            </a:fld>
            <a:endParaRPr lang="vi-VN"/>
          </a:p>
        </p:txBody>
      </p:sp>
      <p:sp>
        <p:nvSpPr>
          <p:cNvPr id="4" name="Chỗ dành sẵn cho Chân trang 3">
            <a:extLst>
              <a:ext uri="{FF2B5EF4-FFF2-40B4-BE49-F238E27FC236}">
                <a16:creationId xmlns:a16="http://schemas.microsoft.com/office/drawing/2014/main" id="{C3CDA956-8ADF-4845-918F-BA3C5910199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F9C2BA94-12B1-46A8-8D78-558A2CB38856}"/>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2033046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8188CEC-7324-430B-BD08-B9DB30FE5EEC}"/>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EB3779D8-2E68-4F2E-9954-F88D6F08D4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4D350C42-94FE-40AF-94B0-BD80364468FB}"/>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628A3EBE-5ADA-40C0-8007-DB8FF2BBE57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6E2A4AA4-A86F-4F50-AD21-5E825FE2BB74}"/>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24BEDE39-29A6-4409-AE46-349EFE916CE8}"/>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13/02/2023</a:t>
            </a:fld>
            <a:endParaRPr lang="vi-VN"/>
          </a:p>
        </p:txBody>
      </p:sp>
      <p:sp>
        <p:nvSpPr>
          <p:cNvPr id="8" name="Chỗ dành sẵn cho Chân trang 7">
            <a:extLst>
              <a:ext uri="{FF2B5EF4-FFF2-40B4-BE49-F238E27FC236}">
                <a16:creationId xmlns:a16="http://schemas.microsoft.com/office/drawing/2014/main" id="{1A8FC6AD-2486-45BD-917A-60F7E6577ED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69E78504-84D7-47EB-8812-694A7E9D1474}"/>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4157270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FCC3426-280D-40DC-BF24-93EDBB09D48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02FB41AE-508D-4B30-82E9-446C9BC02934}"/>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13/02/2023</a:t>
            </a:fld>
            <a:endParaRPr lang="vi-VN"/>
          </a:p>
        </p:txBody>
      </p:sp>
      <p:sp>
        <p:nvSpPr>
          <p:cNvPr id="4" name="Chỗ dành sẵn cho Chân trang 3">
            <a:extLst>
              <a:ext uri="{FF2B5EF4-FFF2-40B4-BE49-F238E27FC236}">
                <a16:creationId xmlns:a16="http://schemas.microsoft.com/office/drawing/2014/main" id="{517E94C2-64A7-4E68-BC4F-BB58C63602C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8CA3C68D-881E-4ED7-AF1C-52253FD53FB8}"/>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32942806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3FBB3A52-1F9A-495D-947C-05A207905170}"/>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13/02/2023</a:t>
            </a:fld>
            <a:endParaRPr lang="vi-VN"/>
          </a:p>
        </p:txBody>
      </p:sp>
      <p:sp>
        <p:nvSpPr>
          <p:cNvPr id="3" name="Chỗ dành sẵn cho Chân trang 2">
            <a:extLst>
              <a:ext uri="{FF2B5EF4-FFF2-40B4-BE49-F238E27FC236}">
                <a16:creationId xmlns:a16="http://schemas.microsoft.com/office/drawing/2014/main" id="{47C37D79-CB4F-4173-8BB6-4FFE5716692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A65FA9B2-7FF8-4B13-9556-1DEB2B2EA216}"/>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3096619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4511EF5-D9FD-4ECE-BF96-FF8D480F14A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0C7A513C-BCDD-43BB-9EAB-03A02D8077C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44A46D48-410D-4E1F-BC8E-70049D5970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D451872-06FB-4F3E-A745-E91774CA4953}"/>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13/02/2023</a:t>
            </a:fld>
            <a:endParaRPr lang="vi-VN"/>
          </a:p>
        </p:txBody>
      </p:sp>
      <p:sp>
        <p:nvSpPr>
          <p:cNvPr id="6" name="Chỗ dành sẵn cho Chân trang 5">
            <a:extLst>
              <a:ext uri="{FF2B5EF4-FFF2-40B4-BE49-F238E27FC236}">
                <a16:creationId xmlns:a16="http://schemas.microsoft.com/office/drawing/2014/main" id="{4234DCE8-91B0-45D2-B187-AB5B6B23F23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EA5976F0-B0B2-4498-84DB-B616AAEB9A48}"/>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0616790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DA08652-294E-4962-8968-8576A1AB111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EEA0AED0-0AF0-4E28-AFEF-5DEBD1D895A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87738783-1EEB-49F1-9EF5-EF990FC7DD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34773BA-B624-44A6-A0E8-EFD4185BAC1A}"/>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13/02/2023</a:t>
            </a:fld>
            <a:endParaRPr lang="vi-VN"/>
          </a:p>
        </p:txBody>
      </p:sp>
      <p:sp>
        <p:nvSpPr>
          <p:cNvPr id="6" name="Chỗ dành sẵn cho Chân trang 5">
            <a:extLst>
              <a:ext uri="{FF2B5EF4-FFF2-40B4-BE49-F238E27FC236}">
                <a16:creationId xmlns:a16="http://schemas.microsoft.com/office/drawing/2014/main" id="{EA1A379B-C051-4AAE-BF28-72E915EE4FB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EC73A105-A494-4539-83B7-8EA8DC6BF5E9}"/>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8895978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3BA7881-0EA2-40DE-9917-E28E413CF4D4}"/>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B0E1B092-63AA-421E-8137-86E9F126D40F}"/>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6D6138F-AA7A-4E7F-B225-FECDD35F69AA}"/>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3D7260B0-40F9-495A-8FA9-312B02402C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C6AFF596-ECB5-4C4B-9942-7C87B46903A9}"/>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2125657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40E2D838-5C35-4573-835B-65619F0B8A83}"/>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BDA4B903-F43D-4DC8-8B49-B87973237828}"/>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406336D-E75D-4334-ADB3-3EF8678092EE}"/>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E89CD070-4F4F-4993-A838-46D35C06200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0D828D0-5EB6-47F9-AF17-9898A173036E}"/>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8590633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F53AEC0-DDAB-460A-8BD0-A0AEA93B84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ABD10939-F13D-4276-8A64-D976A90C3D3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14AB3F2C-4BF2-4D4E-BCA9-6455FA58EBE6}"/>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96C389FE-B99D-490F-A17C-05B501D1C19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70703ECA-91DD-40A7-8CBE-15568B8E10D6}"/>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34796139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8149118-25DF-4423-BC4B-99C74B3D5C6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9D268BAC-1B8F-4979-BC1E-8DA803221022}"/>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585F23F2-6DD8-42FD-A3C4-BD513E653087}"/>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967DD987-E4A9-47FD-A1F6-4E3C92774A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7303E1E-6555-422B-A112-F73325391315}"/>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0866170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C396A4-8133-4AD7-8E79-9D1F5379245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2EE3EAF0-01BC-4590-823B-9A687D5D405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5D549F96-5B17-4FE3-9867-356A941BD098}"/>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73738EA2-CC45-45B1-A29F-75AA702D05D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39F750CA-BF3B-49F6-A614-FE3121D64CA2}"/>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36007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FCD7032-F6EF-4F41-841D-38E25D10BFD0}"/>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13/02/2023</a:t>
            </a:fld>
            <a:endParaRPr lang="vi-VN"/>
          </a:p>
        </p:txBody>
      </p:sp>
      <p:sp>
        <p:nvSpPr>
          <p:cNvPr id="3" name="Chỗ dành sẵn cho Chân trang 2">
            <a:extLst>
              <a:ext uri="{FF2B5EF4-FFF2-40B4-BE49-F238E27FC236}">
                <a16:creationId xmlns:a16="http://schemas.microsoft.com/office/drawing/2014/main" id="{BA70A6C4-93A4-45BB-95BF-29182453E69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D1E86C26-493A-4A4E-B151-B1B58C802B5B}"/>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1517500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3A7FBF2-0E56-4295-9F13-326F2030A81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E9993CC0-7AE4-4113-A252-0C95674F7A4B}"/>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9C8018E5-9576-468C-9E5A-FE8CE0724125}"/>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FC479F2B-1EDB-447B-954A-15D0701BC6F9}"/>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13/02/2023</a:t>
            </a:fld>
            <a:endParaRPr lang="vi-VN"/>
          </a:p>
        </p:txBody>
      </p:sp>
      <p:sp>
        <p:nvSpPr>
          <p:cNvPr id="6" name="Chỗ dành sẵn cho Chân trang 5">
            <a:extLst>
              <a:ext uri="{FF2B5EF4-FFF2-40B4-BE49-F238E27FC236}">
                <a16:creationId xmlns:a16="http://schemas.microsoft.com/office/drawing/2014/main" id="{DCE21978-DF10-442D-BEF6-9090B1101D9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B15381F7-0A3C-4DDD-B9C7-0A60F468FE9E}"/>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8707040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1DDFCFB-A216-4F72-85A0-E303DEBA549A}"/>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026887A4-3C94-4F58-8640-18FCAA52A96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60F8F593-FCCC-44AA-A65B-67E4468B0141}"/>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430A8C59-C999-4CA5-A3D7-32B683D843E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C9B03C75-3376-4A14-95A9-E4EF01CDF3A0}"/>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7DE1AE61-4C4B-427B-8931-8E81BCC8E1BB}"/>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13/02/2023</a:t>
            </a:fld>
            <a:endParaRPr lang="vi-VN"/>
          </a:p>
        </p:txBody>
      </p:sp>
      <p:sp>
        <p:nvSpPr>
          <p:cNvPr id="8" name="Chỗ dành sẵn cho Chân trang 7">
            <a:extLst>
              <a:ext uri="{FF2B5EF4-FFF2-40B4-BE49-F238E27FC236}">
                <a16:creationId xmlns:a16="http://schemas.microsoft.com/office/drawing/2014/main" id="{AABF2C67-B26B-4F7F-B4A2-F2E8EC485C9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A431054C-B884-4A7D-A66D-FA5D56D4E0F9}"/>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0986062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E6A57CA-D1FA-4BA5-9D16-505C94A6754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C37A38F4-BBB8-434A-8D4A-8538228E2DFA}"/>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13/02/2023</a:t>
            </a:fld>
            <a:endParaRPr lang="vi-VN"/>
          </a:p>
        </p:txBody>
      </p:sp>
      <p:sp>
        <p:nvSpPr>
          <p:cNvPr id="4" name="Chỗ dành sẵn cho Chân trang 3">
            <a:extLst>
              <a:ext uri="{FF2B5EF4-FFF2-40B4-BE49-F238E27FC236}">
                <a16:creationId xmlns:a16="http://schemas.microsoft.com/office/drawing/2014/main" id="{929C4830-ACCC-4A74-A18D-43FD9C5E337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FE5D9F41-4172-4E5D-8FC9-070BD13C7BC3}"/>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3146742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2E0FFA0C-D605-4DCA-9EB3-44C52EC5BA73}"/>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13/02/2023</a:t>
            </a:fld>
            <a:endParaRPr lang="vi-VN"/>
          </a:p>
        </p:txBody>
      </p:sp>
      <p:sp>
        <p:nvSpPr>
          <p:cNvPr id="3" name="Chỗ dành sẵn cho Chân trang 2">
            <a:extLst>
              <a:ext uri="{FF2B5EF4-FFF2-40B4-BE49-F238E27FC236}">
                <a16:creationId xmlns:a16="http://schemas.microsoft.com/office/drawing/2014/main" id="{BAE28AE2-7AB0-42D2-B4D3-AFE729F2982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427719D2-45CB-4672-A61D-6FA51132E4EA}"/>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833067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B0AED7B-5E9F-468B-B0AB-7B9B554206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D96C7C3E-5E05-4238-B165-15C2F707BE9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ED9FBEF5-18B5-48C7-8641-936ABF34DE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5F877742-FD3D-4168-AF60-05516A3571F0}"/>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13/02/2023</a:t>
            </a:fld>
            <a:endParaRPr lang="vi-VN"/>
          </a:p>
        </p:txBody>
      </p:sp>
      <p:sp>
        <p:nvSpPr>
          <p:cNvPr id="6" name="Chỗ dành sẵn cho Chân trang 5">
            <a:extLst>
              <a:ext uri="{FF2B5EF4-FFF2-40B4-BE49-F238E27FC236}">
                <a16:creationId xmlns:a16="http://schemas.microsoft.com/office/drawing/2014/main" id="{9DB0C690-1D3F-4F45-9E09-B0900DBE7EE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7F1EB4C5-FF0F-4BAE-92E3-C06A18F5B2EE}"/>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4216437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676EA33-1CA1-474D-B8ED-B389EF9CB6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4CE8412C-0D20-4877-9881-AC4D1A623C6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EE57573D-8057-44A8-8FC0-D246CCBFD7D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5AED46F-0E4F-460D-9DC1-43A3C46D61B5}"/>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13/02/2023</a:t>
            </a:fld>
            <a:endParaRPr lang="vi-VN"/>
          </a:p>
        </p:txBody>
      </p:sp>
      <p:sp>
        <p:nvSpPr>
          <p:cNvPr id="6" name="Chỗ dành sẵn cho Chân trang 5">
            <a:extLst>
              <a:ext uri="{FF2B5EF4-FFF2-40B4-BE49-F238E27FC236}">
                <a16:creationId xmlns:a16="http://schemas.microsoft.com/office/drawing/2014/main" id="{CD701760-21AC-4769-AEEB-16D94D62193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3470CB80-168B-405B-87F1-A4D509C1D3BB}"/>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4232119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5CE31AA-F75A-4FC3-BB44-AB0707ED509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7B17F126-E71B-4118-B57C-D325F3D533A7}"/>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B1E542D-25FE-42C2-874B-1B55877482E3}"/>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395CD4E1-F49A-45E0-B24F-1C521546406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246BFB52-8F21-4AF4-A415-00EC62CEB322}"/>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6610084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A0D58E4-3EB6-4097-8451-164F03054A51}"/>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380A2E4F-3DAC-41D9-81A5-988C6BE7721D}"/>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D57E084D-061B-4391-9B8B-B57280E22E4E}"/>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622CC5CC-138D-465D-A81A-DBE38DAA415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2AFBA30C-9BF9-47DE-8D11-30C64AE51292}"/>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39855950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597806D-EAB9-4613-9151-E08254D8FDE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41F08635-6F1D-4B86-B43D-1A24741085A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5C3CCD40-BD34-4529-91E5-2698C7E344A0}"/>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C01FED19-8C45-4DFC-A9B3-BBBA6C780A3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34FA4A35-2703-4DA2-88B4-B096C0CE205C}"/>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29932102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5BA33F2-E623-4E7F-810B-0921B95BA16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CA27FF0-9E04-45C5-BC68-30AAC943DE7B}"/>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3C10C02-4997-4D61-94CC-6214FA4D607F}"/>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729C8ED1-4505-49BF-BD77-73D7FC11AE3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7F7A64CA-FDD2-4D5B-9783-FD2764B0EE75}"/>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195770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7212EEC-9806-4BCC-B4E6-D99ABA5240E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F1A4866E-F056-40CB-BA7E-C34BB63487C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810498A1-A688-45E6-8550-EC3071B90F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AA7A761-3B85-47C9-963D-E138E1271D56}"/>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13/02/2023</a:t>
            </a:fld>
            <a:endParaRPr lang="vi-VN"/>
          </a:p>
        </p:txBody>
      </p:sp>
      <p:sp>
        <p:nvSpPr>
          <p:cNvPr id="6" name="Chỗ dành sẵn cho Chân trang 5">
            <a:extLst>
              <a:ext uri="{FF2B5EF4-FFF2-40B4-BE49-F238E27FC236}">
                <a16:creationId xmlns:a16="http://schemas.microsoft.com/office/drawing/2014/main" id="{79574061-2217-4D22-8F9B-8723C8D4C78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FC785E12-3466-457C-A23C-8A2A93C0ECC2}"/>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10809855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27D0EC-FA83-4860-9C53-7414EF7BA20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0F8648A6-C298-445C-B0A8-569C07D2376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BBF30BA-580F-4C96-9A54-67861F9B69CF}"/>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9871CBA3-7F65-486F-B9CB-9BF90261883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1C09A8BA-D90B-4E4C-BB8C-F04A4660975C}"/>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38820917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40CD9F0-6BE1-4558-9F50-729252FFCD4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2A352FD0-9D3A-4318-8A37-175EC6B58A10}"/>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D416334B-DD04-473F-8633-B25FA9EBBD5B}"/>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73888953-EE7A-4EF4-92D9-41C6E4AA3061}"/>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13/02/2023</a:t>
            </a:fld>
            <a:endParaRPr lang="vi-VN"/>
          </a:p>
        </p:txBody>
      </p:sp>
      <p:sp>
        <p:nvSpPr>
          <p:cNvPr id="6" name="Chỗ dành sẵn cho Chân trang 5">
            <a:extLst>
              <a:ext uri="{FF2B5EF4-FFF2-40B4-BE49-F238E27FC236}">
                <a16:creationId xmlns:a16="http://schemas.microsoft.com/office/drawing/2014/main" id="{9154EDF2-156B-4765-94F4-BB96FC09DF7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068F7C58-F921-4804-89D7-87CA21A86DC5}"/>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2102960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4377F72-3E5D-4E0E-BDE1-9198A21543AB}"/>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60447395-8B68-4EC0-9B0F-91BA0FB612E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2CF7061-104C-4BB8-9DCB-DE76E62146B7}"/>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7B6BA3B7-E1AA-497C-9914-50C3ED81657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030EB45-BF5D-4876-80BA-434E77F084C5}"/>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231DBE4F-9324-446B-9E4A-1830D93BBF75}"/>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13/02/2023</a:t>
            </a:fld>
            <a:endParaRPr lang="vi-VN"/>
          </a:p>
        </p:txBody>
      </p:sp>
      <p:sp>
        <p:nvSpPr>
          <p:cNvPr id="8" name="Chỗ dành sẵn cho Chân trang 7">
            <a:extLst>
              <a:ext uri="{FF2B5EF4-FFF2-40B4-BE49-F238E27FC236}">
                <a16:creationId xmlns:a16="http://schemas.microsoft.com/office/drawing/2014/main" id="{27592CD5-D020-4462-BE29-6816B8A6DBE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C125CB20-0A70-4898-8EE5-D670853B077C}"/>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9447152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323F429-0F89-435B-96DE-27E31133C6D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05AB4D98-BF90-40A7-8AD9-4C56670D1338}"/>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13/02/2023</a:t>
            </a:fld>
            <a:endParaRPr lang="vi-VN"/>
          </a:p>
        </p:txBody>
      </p:sp>
      <p:sp>
        <p:nvSpPr>
          <p:cNvPr id="4" name="Chỗ dành sẵn cho Chân trang 3">
            <a:extLst>
              <a:ext uri="{FF2B5EF4-FFF2-40B4-BE49-F238E27FC236}">
                <a16:creationId xmlns:a16="http://schemas.microsoft.com/office/drawing/2014/main" id="{A0B6121E-694F-4F5C-B79F-4BEAF11A1E6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6B1DB368-86C3-4D22-B0CC-A15324EA24A1}"/>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33258868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60221DE5-8696-4A23-B11F-D67AE88D661B}"/>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13/02/2023</a:t>
            </a:fld>
            <a:endParaRPr lang="vi-VN"/>
          </a:p>
        </p:txBody>
      </p:sp>
      <p:sp>
        <p:nvSpPr>
          <p:cNvPr id="3" name="Chỗ dành sẵn cho Chân trang 2">
            <a:extLst>
              <a:ext uri="{FF2B5EF4-FFF2-40B4-BE49-F238E27FC236}">
                <a16:creationId xmlns:a16="http://schemas.microsoft.com/office/drawing/2014/main" id="{69599C7D-3AD8-4042-AC8E-8577DB8B51D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EBF11BBE-C092-4B73-8FBF-A679857E6ED9}"/>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41621496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A5D1549-3FD1-4134-BEA1-B0175D3119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A0B3BAD3-DF90-427D-BF85-6F7209BFA95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569073A0-56F1-42B7-ADEF-FA031A6208E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75719827-58D2-4159-B9EB-B5B9A81DC983}"/>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13/02/2023</a:t>
            </a:fld>
            <a:endParaRPr lang="vi-VN"/>
          </a:p>
        </p:txBody>
      </p:sp>
      <p:sp>
        <p:nvSpPr>
          <p:cNvPr id="6" name="Chỗ dành sẵn cho Chân trang 5">
            <a:extLst>
              <a:ext uri="{FF2B5EF4-FFF2-40B4-BE49-F238E27FC236}">
                <a16:creationId xmlns:a16="http://schemas.microsoft.com/office/drawing/2014/main" id="{742388F6-D8DC-4416-A328-EFE485118BA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4FF9731E-FBAD-400C-B16A-72E0F8358B5A}"/>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19911185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73503D6-160E-42C4-AB62-8459E8E327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5D534D75-358E-44CB-BD22-2DCFC2107B2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E6B444BD-864A-4E6C-BCA4-A3F24E16485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A309D13-3997-4BB1-9C6F-68A03BDA2C2B}"/>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13/02/2023</a:t>
            </a:fld>
            <a:endParaRPr lang="vi-VN"/>
          </a:p>
        </p:txBody>
      </p:sp>
      <p:sp>
        <p:nvSpPr>
          <p:cNvPr id="6" name="Chỗ dành sẵn cho Chân trang 5">
            <a:extLst>
              <a:ext uri="{FF2B5EF4-FFF2-40B4-BE49-F238E27FC236}">
                <a16:creationId xmlns:a16="http://schemas.microsoft.com/office/drawing/2014/main" id="{2DF354E9-41AE-4150-8CBE-071699525B8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D5071BC2-8164-41EF-87F9-D4493FA4A153}"/>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24098033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93B0FE0-61BE-42F8-AF77-EBEAF59CCD1C}"/>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4C671535-81B0-4553-BA93-EA8A3A648457}"/>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70CB3FE-9C8B-4C52-AE2F-3380D1611AC2}"/>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40A3682A-4DD0-4328-A99C-D4DED59CBEE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B44225BC-BEA5-4546-AECF-97E4AC3AEF58}"/>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3120765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2283E486-5B1A-403F-8A45-E4FAB0C4FD9E}"/>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32270480-766B-490A-B8C2-881D4BB0ECB5}"/>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B71124B-A940-49E4-A0EC-CC59DA83FDCB}"/>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D6F01446-DAB9-4CA0-A1E2-C4E7D83EC99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EF06735C-169A-4776-826E-5AEAA99FDFE8}"/>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10036297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4C7D27-8BED-4A44-9D31-3099A81D7C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EBCB996B-AFBD-4DAA-9E89-A57A1F13C82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3364DA5E-1E79-44EC-936D-7835F8FDF257}"/>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725E7467-913F-4E98-8003-2C37981932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AC379CA0-1590-40B0-947F-B224F1470C5B}"/>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2187419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4F016CD-5719-4C60-AC2D-981ABE568AB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0F280940-FC98-4C23-AE20-F43477478F1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3CF626D2-3B6F-4437-AB68-65845738064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958A0E5-7ECD-47B9-8CE8-1CFC401870AC}"/>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13/02/2023</a:t>
            </a:fld>
            <a:endParaRPr lang="vi-VN"/>
          </a:p>
        </p:txBody>
      </p:sp>
      <p:sp>
        <p:nvSpPr>
          <p:cNvPr id="6" name="Chỗ dành sẵn cho Chân trang 5">
            <a:extLst>
              <a:ext uri="{FF2B5EF4-FFF2-40B4-BE49-F238E27FC236}">
                <a16:creationId xmlns:a16="http://schemas.microsoft.com/office/drawing/2014/main" id="{6DAE497D-734B-4969-AC33-A49EAD67F47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61EE0581-2B62-4AEF-8C9D-D52C7A72388E}"/>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31152761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7F97FE3-329B-4194-B91D-3F2EBB793CD0}"/>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CA08ACC9-8780-419C-9992-A8BA18A3942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6253C64-9926-48A4-B377-E5AE9FE39E83}"/>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2FD16094-9032-4A05-9F95-A65675BE2CE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6E8496E-48CD-46D6-AE5B-3704C96BBCC1}"/>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8731497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0E926A4-D1A8-4CCC-847B-96874D0476E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17086593-BDC1-411A-AB64-34AE5736887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BCC0EDD0-FC89-4E98-BA55-BFCAEA562F4E}"/>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3A756D09-C1FA-45F2-8AA8-0BD4685176D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3CB140EA-510F-4C49-B387-5669AD9AFE28}"/>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9337334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91DAC1-2772-4493-B10B-B8FAF65C817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B99B01A0-F13D-4A59-B04D-586BD2CDFFA7}"/>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00879A96-B4DA-4655-92D7-11509792F0F4}"/>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A7BB0C42-1444-4656-B0F7-855EB863A149}"/>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13/02/2023</a:t>
            </a:fld>
            <a:endParaRPr lang="vi-VN"/>
          </a:p>
        </p:txBody>
      </p:sp>
      <p:sp>
        <p:nvSpPr>
          <p:cNvPr id="6" name="Chỗ dành sẵn cho Chân trang 5">
            <a:extLst>
              <a:ext uri="{FF2B5EF4-FFF2-40B4-BE49-F238E27FC236}">
                <a16:creationId xmlns:a16="http://schemas.microsoft.com/office/drawing/2014/main" id="{B6128D7F-994C-4DF7-A840-948C6A6C517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0FE4102A-B277-4E43-AA89-A83FA773496F}"/>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5424355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F34A999-A168-4559-A962-D4A117E67D14}"/>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292FA241-D6AA-440D-BB9D-F9C250A3C41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F86EA79F-E5C7-475F-932A-86E4341300A2}"/>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C96D4F30-C7BE-4CDB-9A27-7DBB48BE3C3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7A68DCAC-383D-4852-8963-26CB5E8A11D5}"/>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333386B9-11EB-4A1D-ADCB-3BD416BF8F9C}"/>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13/02/2023</a:t>
            </a:fld>
            <a:endParaRPr lang="vi-VN"/>
          </a:p>
        </p:txBody>
      </p:sp>
      <p:sp>
        <p:nvSpPr>
          <p:cNvPr id="8" name="Chỗ dành sẵn cho Chân trang 7">
            <a:extLst>
              <a:ext uri="{FF2B5EF4-FFF2-40B4-BE49-F238E27FC236}">
                <a16:creationId xmlns:a16="http://schemas.microsoft.com/office/drawing/2014/main" id="{93DF633E-2F21-48A4-818C-1EC1B16F113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ADE73FAB-716F-4687-A61D-6C8993F7F6E8}"/>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23164032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7746823-3DDA-45AB-B9CD-999FFBE7D81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599DB440-FA3E-4C80-80AD-BA244E2DAB0C}"/>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13/02/2023</a:t>
            </a:fld>
            <a:endParaRPr lang="vi-VN"/>
          </a:p>
        </p:txBody>
      </p:sp>
      <p:sp>
        <p:nvSpPr>
          <p:cNvPr id="4" name="Chỗ dành sẵn cho Chân trang 3">
            <a:extLst>
              <a:ext uri="{FF2B5EF4-FFF2-40B4-BE49-F238E27FC236}">
                <a16:creationId xmlns:a16="http://schemas.microsoft.com/office/drawing/2014/main" id="{86535943-0839-4111-BA94-682401CA302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634E0A2D-078F-47AA-BE1A-610DDC6048EC}"/>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2717382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C0430A6E-3DE6-4541-8B46-233B4FAC267B}"/>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13/02/2023</a:t>
            </a:fld>
            <a:endParaRPr lang="vi-VN"/>
          </a:p>
        </p:txBody>
      </p:sp>
      <p:sp>
        <p:nvSpPr>
          <p:cNvPr id="3" name="Chỗ dành sẵn cho Chân trang 2">
            <a:extLst>
              <a:ext uri="{FF2B5EF4-FFF2-40B4-BE49-F238E27FC236}">
                <a16:creationId xmlns:a16="http://schemas.microsoft.com/office/drawing/2014/main" id="{EDCCA399-09B5-4694-BD07-283C7DED3DC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3F4FF8B0-FC16-4912-A25B-57329C9ECD7B}"/>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41631985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661AE2B-2CEF-47DE-A6A4-56036D54C50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835BA026-B9F5-4FD5-A0DC-9422E97B132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5614BBAB-4AE1-4799-B6FD-D0E25D0D713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77E59D51-B56F-4349-AC3E-4EF2F4860519}"/>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13/02/2023</a:t>
            </a:fld>
            <a:endParaRPr lang="vi-VN"/>
          </a:p>
        </p:txBody>
      </p:sp>
      <p:sp>
        <p:nvSpPr>
          <p:cNvPr id="6" name="Chỗ dành sẵn cho Chân trang 5">
            <a:extLst>
              <a:ext uri="{FF2B5EF4-FFF2-40B4-BE49-F238E27FC236}">
                <a16:creationId xmlns:a16="http://schemas.microsoft.com/office/drawing/2014/main" id="{599ABAFC-AFB7-40FD-940F-78FC61198D7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9D6B48C4-BDBF-48FB-9450-24FCFAF2A8FD}"/>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4412022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E8BDBDC-0FEB-4C67-B602-8A9790A7663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A97932F6-F380-45C8-A305-94971A913B6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D020F40D-3181-4654-BF02-E98EAE6F09D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90D282F-2FF5-4169-BF89-9053BD587299}"/>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13/02/2023</a:t>
            </a:fld>
            <a:endParaRPr lang="vi-VN"/>
          </a:p>
        </p:txBody>
      </p:sp>
      <p:sp>
        <p:nvSpPr>
          <p:cNvPr id="6" name="Chỗ dành sẵn cho Chân trang 5">
            <a:extLst>
              <a:ext uri="{FF2B5EF4-FFF2-40B4-BE49-F238E27FC236}">
                <a16:creationId xmlns:a16="http://schemas.microsoft.com/office/drawing/2014/main" id="{CA4D21B6-1C19-482E-A5F3-84378476149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AB36ADA0-21A3-4F78-818B-7EA8675ED588}"/>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4063126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5992F84-4837-4A1F-A9C0-86C0DD7F6ED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2666F529-6CE2-4B6E-9F78-AEAECC1E74BE}"/>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980BD98C-4A23-4D18-A479-7AB31B03F63F}"/>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8788006A-41DB-47CD-9F4A-4F63BF4101F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ECC88BF3-DFF1-45AE-A745-B9D16CDB7AEC}"/>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7609328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86482DC-584C-4F84-8C37-74A1F01E30BE}"/>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A71CBB60-6465-4869-B2CA-5A8C0F233292}"/>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D64DD05-0D13-4C3F-AB7D-00C4092B2580}"/>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13/02/2023</a:t>
            </a:fld>
            <a:endParaRPr lang="vi-VN"/>
          </a:p>
        </p:txBody>
      </p:sp>
      <p:sp>
        <p:nvSpPr>
          <p:cNvPr id="5" name="Chỗ dành sẵn cho Chân trang 4">
            <a:extLst>
              <a:ext uri="{FF2B5EF4-FFF2-40B4-BE49-F238E27FC236}">
                <a16:creationId xmlns:a16="http://schemas.microsoft.com/office/drawing/2014/main" id="{89528D6F-4778-4C7D-91A0-AB70AD8B9D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3B03EF72-78B8-4AB6-8A0B-2F78E9E3AB2C}"/>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175322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4.gif"/><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16.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15.wm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4.gif"/><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1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18" Type="http://schemas.openxmlformats.org/officeDocument/2006/relationships/image" Target="../media/image7.gi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6.gif"/><Relationship Id="rId2" Type="http://schemas.openxmlformats.org/officeDocument/2006/relationships/slideLayout" Target="../slideLayouts/slideLayout24.xml"/><Relationship Id="rId16" Type="http://schemas.openxmlformats.org/officeDocument/2006/relationships/image" Target="../media/image5.gi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gi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gi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8.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9.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0.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9996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59115894-669D-4D6B-9498-5D1F17800591}"/>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 name="Group 1">
            <a:extLst>
              <a:ext uri="{FF2B5EF4-FFF2-40B4-BE49-F238E27FC236}">
                <a16:creationId xmlns:a16="http://schemas.microsoft.com/office/drawing/2014/main" id="{C1FC985A-BDE8-4A05-BB60-FE67A1A64A11}"/>
              </a:ext>
            </a:extLst>
          </p:cNvPr>
          <p:cNvGrpSpPr>
            <a:grpSpLocks/>
          </p:cNvGrpSpPr>
          <p:nvPr userDrawn="1"/>
        </p:nvGrpSpPr>
        <p:grpSpPr bwMode="auto">
          <a:xfrm>
            <a:off x="0" y="914400"/>
            <a:ext cx="12090400" cy="5943600"/>
            <a:chOff x="-136506" y="-115873"/>
            <a:chExt cx="9144000" cy="6813550"/>
          </a:xfrm>
        </p:grpSpPr>
        <p:pic>
          <p:nvPicPr>
            <p:cNvPr id="9" name="Picture 4" descr="hinh">
              <a:extLst>
                <a:ext uri="{FF2B5EF4-FFF2-40B4-BE49-F238E27FC236}">
                  <a16:creationId xmlns:a16="http://schemas.microsoft.com/office/drawing/2014/main" id="{F49D4FE3-FF58-45EF-84D9-8FCAB4CF4921}"/>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36506" y="-115873"/>
              <a:ext cx="914400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j0232133">
              <a:extLst>
                <a:ext uri="{FF2B5EF4-FFF2-40B4-BE49-F238E27FC236}">
                  <a16:creationId xmlns:a16="http://schemas.microsoft.com/office/drawing/2014/main" id="{E0FA9359-CB2B-4B43-A7D5-BDCA4BC6FE1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55763" y="5075238"/>
              <a:ext cx="13589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4">
            <a:extLst>
              <a:ext uri="{FF2B5EF4-FFF2-40B4-BE49-F238E27FC236}">
                <a16:creationId xmlns:a16="http://schemas.microsoft.com/office/drawing/2014/main" id="{7F4516A7-8458-49F6-B241-E38EAE8D76DD}"/>
              </a:ext>
            </a:extLst>
          </p:cNvPr>
          <p:cNvPicPr>
            <a:picLocks noChangeAspect="1"/>
          </p:cNvPicPr>
          <p:nvPr userDrawn="1"/>
        </p:nvPicPr>
        <p:blipFill>
          <a:blip r:embed="rId15"/>
          <a:stretch>
            <a:fillRect/>
          </a:stretch>
        </p:blipFill>
        <p:spPr>
          <a:xfrm>
            <a:off x="2783417" y="0"/>
            <a:ext cx="6845300" cy="955675"/>
          </a:xfrm>
          <a:prstGeom prst="rect">
            <a:avLst/>
          </a:prstGeom>
          <a:noFill/>
          <a:ln w="9525">
            <a:noFill/>
          </a:ln>
        </p:spPr>
      </p:pic>
    </p:spTree>
    <p:extLst>
      <p:ext uri="{BB962C8B-B14F-4D97-AF65-F5344CB8AC3E}">
        <p14:creationId xmlns:p14="http://schemas.microsoft.com/office/powerpoint/2010/main" val="18009932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hinh">
            <a:extLst>
              <a:ext uri="{FF2B5EF4-FFF2-40B4-BE49-F238E27FC236}">
                <a16:creationId xmlns:a16="http://schemas.microsoft.com/office/drawing/2014/main" id="{77EE8823-672B-4B39-A76C-2E40DCCB7BA3}"/>
              </a:ext>
            </a:extLst>
          </p:cNvPr>
          <p:cNvPicPr>
            <a:picLocks noChangeAspect="1" noChangeArrowheads="1" noCrop="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106824"/>
            <a:ext cx="12192000" cy="574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67C569DB-7D18-4B62-877E-48673535F1D5}"/>
              </a:ext>
            </a:extLst>
          </p:cNvPr>
          <p:cNvPicPr>
            <a:picLocks noChangeAspect="1" noChangeArrowheads="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5213" y="4760576"/>
            <a:ext cx="3378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18;p3">
            <a:extLst>
              <a:ext uri="{FF2B5EF4-FFF2-40B4-BE49-F238E27FC236}">
                <a16:creationId xmlns:a16="http://schemas.microsoft.com/office/drawing/2014/main" id="{5B9C5C71-48E5-42E4-94A3-58BC9FD006B4}"/>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154961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57687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a:blip r:embed="rId13"/>
          <a:stretch>
            <a:fillRect/>
          </a:stretch>
        </a:blipFill>
        <a:effectLst/>
      </p:bgPr>
    </p:bg>
    <p:spTree>
      <p:nvGrpSpPr>
        <p:cNvPr id="1" name=""/>
        <p:cNvGrpSpPr/>
        <p:nvPr/>
      </p:nvGrpSpPr>
      <p:grpSpPr>
        <a:xfrm>
          <a:off x="0" y="0"/>
          <a:ext cx="0" cy="0"/>
          <a:chOff x="0" y="0"/>
          <a:chExt cx="0" cy="0"/>
        </a:xfrm>
      </p:grpSpPr>
      <p:pic>
        <p:nvPicPr>
          <p:cNvPr id="7" name="Picture 5" descr="1133426gsfxbpjp44">
            <a:extLst>
              <a:ext uri="{FF2B5EF4-FFF2-40B4-BE49-F238E27FC236}">
                <a16:creationId xmlns:a16="http://schemas.microsoft.com/office/drawing/2014/main" id="{2D306DAA-E5D2-40C6-ACD5-512C5C7C81BC}"/>
              </a:ext>
            </a:extLst>
          </p:cNvPr>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579522" y="2924944"/>
            <a:ext cx="565150"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1133426gsfxbpjp44">
            <a:extLst>
              <a:ext uri="{FF2B5EF4-FFF2-40B4-BE49-F238E27FC236}">
                <a16:creationId xmlns:a16="http://schemas.microsoft.com/office/drawing/2014/main" id="{7C96E071-A310-42A5-89B4-B2651D8688F2}"/>
              </a:ext>
            </a:extLst>
          </p:cNvPr>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7328" y="230189"/>
            <a:ext cx="566738"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2" descr="1707962tj3hg7yh59">
            <a:extLst>
              <a:ext uri="{FF2B5EF4-FFF2-40B4-BE49-F238E27FC236}">
                <a16:creationId xmlns:a16="http://schemas.microsoft.com/office/drawing/2014/main" id="{42E4D3BE-E5E5-4DCD-BAE8-D59D2363DFE6}"/>
              </a:ext>
            </a:extLst>
          </p:cNvPr>
          <p:cNvPicPr>
            <a:picLocks noChangeAspect="1" noChangeArrowheads="1" noCrop="1"/>
          </p:cNvPicPr>
          <p:nvPr userDrawn="1"/>
        </p:nvPicPr>
        <p:blipFill>
          <a:blip r:embed="rId15">
            <a:extLst>
              <a:ext uri="{28A0092B-C50C-407E-A947-70E740481C1C}">
                <a14:useLocalDpi xmlns:a14="http://schemas.microsoft.com/office/drawing/2010/main" val="0"/>
              </a:ext>
            </a:extLst>
          </a:blip>
          <a:srcRect/>
          <a:stretch>
            <a:fillRect/>
          </a:stretch>
        </p:blipFill>
        <p:spPr bwMode="auto">
          <a:xfrm rot="16200000">
            <a:off x="1116758" y="1279451"/>
            <a:ext cx="171450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8" descr="1181071cimzwdep76">
            <a:extLst>
              <a:ext uri="{FF2B5EF4-FFF2-40B4-BE49-F238E27FC236}">
                <a16:creationId xmlns:a16="http://schemas.microsoft.com/office/drawing/2014/main" id="{BBCF5391-125F-4DF3-9A58-F811572B672D}"/>
              </a:ext>
            </a:extLst>
          </p:cNvPr>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1334750" y="36512"/>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8" descr="1181071cimzwdep76">
            <a:extLst>
              <a:ext uri="{FF2B5EF4-FFF2-40B4-BE49-F238E27FC236}">
                <a16:creationId xmlns:a16="http://schemas.microsoft.com/office/drawing/2014/main" id="{E64C8FB2-51E0-4D40-AAFA-DB688AD9267F}"/>
              </a:ext>
            </a:extLst>
          </p:cNvPr>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2569" y="2924944"/>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0" descr="1228827kvwbhhiily">
            <a:extLst>
              <a:ext uri="{FF2B5EF4-FFF2-40B4-BE49-F238E27FC236}">
                <a16:creationId xmlns:a16="http://schemas.microsoft.com/office/drawing/2014/main" id="{7DC4422F-5A87-47AA-A081-F41208F7D8CE}"/>
              </a:ext>
            </a:extLst>
          </p:cNvPr>
          <p:cNvPicPr>
            <a:picLocks noChangeAspect="1" noChangeArrowheads="1" noCrop="1"/>
          </p:cNvPicPr>
          <p:nvPr userDrawn="1"/>
        </p:nvPicPr>
        <p:blipFill>
          <a:blip r:embed="rId17">
            <a:extLst>
              <a:ext uri="{28A0092B-C50C-407E-A947-70E740481C1C}">
                <a14:useLocalDpi xmlns:a14="http://schemas.microsoft.com/office/drawing/2010/main" val="0"/>
              </a:ext>
            </a:extLst>
          </a:blip>
          <a:srcRect/>
          <a:stretch>
            <a:fillRect/>
          </a:stretch>
        </p:blipFill>
        <p:spPr bwMode="auto">
          <a:xfrm rot="5400000">
            <a:off x="8234363" y="-777875"/>
            <a:ext cx="762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6">
            <a:extLst>
              <a:ext uri="{FF2B5EF4-FFF2-40B4-BE49-F238E27FC236}">
                <a16:creationId xmlns:a16="http://schemas.microsoft.com/office/drawing/2014/main" id="{4E3C1B13-E7AE-42C3-A148-84E5F04F5E0A}"/>
              </a:ext>
            </a:extLst>
          </p:cNvPr>
          <p:cNvSpPr/>
          <p:nvPr userDrawn="1"/>
        </p:nvSpPr>
        <p:spPr>
          <a:xfrm>
            <a:off x="4630739" y="5313364"/>
            <a:ext cx="84137" cy="60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4" name="Picture 4">
            <a:extLst>
              <a:ext uri="{FF2B5EF4-FFF2-40B4-BE49-F238E27FC236}">
                <a16:creationId xmlns:a16="http://schemas.microsoft.com/office/drawing/2014/main" id="{86446CFC-93FF-4E9D-85CB-946FD8ECAAF1}"/>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667001" y="0"/>
            <a:ext cx="47402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28487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Bộ trò chơi khởi động phá băng - BTN HTTL An Trung">
            <a:extLst>
              <a:ext uri="{FF2B5EF4-FFF2-40B4-BE49-F238E27FC236}">
                <a16:creationId xmlns:a16="http://schemas.microsoft.com/office/drawing/2014/main" id="{3E074F03-8A28-4389-89A9-C890C273BB14}"/>
              </a:ext>
            </a:extLst>
          </p:cNvPr>
          <p:cNvPicPr>
            <a:picLocks noChangeAspect="1" noChangeArrowheads="1"/>
          </p:cNvPicPr>
          <p:nvPr userDrawn="1"/>
        </p:nvPicPr>
        <p:blipFill>
          <a:blip r:embed="rId13">
            <a:clrChange>
              <a:clrFrom>
                <a:srgbClr val="FEFBEA"/>
              </a:clrFrom>
              <a:clrTo>
                <a:srgbClr val="FEFBEA">
                  <a:alpha val="0"/>
                </a:srgbClr>
              </a:clrTo>
            </a:clrChange>
            <a:extLst>
              <a:ext uri="{28A0092B-C50C-407E-A947-70E740481C1C}">
                <a14:useLocalDpi xmlns:a14="http://schemas.microsoft.com/office/drawing/2010/main" val="0"/>
              </a:ext>
            </a:extLst>
          </a:blip>
          <a:srcRect/>
          <a:stretch>
            <a:fillRect/>
          </a:stretch>
        </p:blipFill>
        <p:spPr bwMode="auto">
          <a:xfrm>
            <a:off x="1806632" y="0"/>
            <a:ext cx="8578735" cy="58144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D64B406D-93A5-474C-A80C-F82A5489A53C}"/>
              </a:ext>
            </a:extLst>
          </p:cNvPr>
          <p:cNvSpPr/>
          <p:nvPr userDrawn="1"/>
        </p:nvSpPr>
        <p:spPr>
          <a:xfrm>
            <a:off x="4245637" y="5657671"/>
            <a:ext cx="4006225" cy="1200329"/>
          </a:xfrm>
          <a:prstGeom prst="rect">
            <a:avLst/>
          </a:prstGeom>
          <a:noFill/>
        </p:spPr>
        <p:txBody>
          <a:bodyPr wrap="none" lIns="91440" tIns="45720" rIns="91440" bIns="45720">
            <a:spAutoFit/>
          </a:bodyPr>
          <a:lstStyle/>
          <a:p>
            <a:pPr algn="ctr"/>
            <a:r>
              <a:rPr lang="en-US" sz="72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MỞ</a:t>
            </a:r>
            <a:r>
              <a:rPr lang="en-US" sz="7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72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ĐẦU</a:t>
            </a:r>
            <a:endParaRPr lang="en-US" sz="7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4167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4DF4AE69-609A-4640-9847-A4D1362C344D}"/>
              </a:ext>
            </a:extLst>
          </p:cNvPr>
          <p:cNvSpPr/>
          <p:nvPr userDrawn="1"/>
        </p:nvSpPr>
        <p:spPr>
          <a:xfrm>
            <a:off x="3439507" y="3121299"/>
            <a:ext cx="4878260" cy="1200329"/>
          </a:xfrm>
          <a:prstGeom prst="rect">
            <a:avLst/>
          </a:prstGeom>
          <a:noFill/>
        </p:spPr>
        <p:txBody>
          <a:bodyPr wrap="none" lIns="91440" tIns="45720" rIns="91440" bIns="45720">
            <a:spAutoFit/>
          </a:bodyPr>
          <a:lstStyle/>
          <a:p>
            <a:pPr algn="ctr"/>
            <a:r>
              <a:rPr lang="en-US" sz="7200" b="1">
                <a:ln w="22225">
                  <a:solidFill>
                    <a:schemeClr val="accent2"/>
                  </a:solidFill>
                  <a:prstDash val="solid"/>
                </a:ln>
                <a:solidFill>
                  <a:schemeClr val="bg1"/>
                </a:solidFill>
                <a:latin typeface="Times New Roman" panose="02020603050405020304" pitchFamily="18" charset="0"/>
                <a:cs typeface="Times New Roman" panose="02020603050405020304" pitchFamily="18" charset="0"/>
              </a:rPr>
              <a:t>NỘI DUNG</a:t>
            </a:r>
            <a:endParaRPr lang="en-US" sz="7200" b="1" dirty="0">
              <a:ln w="22225">
                <a:solidFill>
                  <a:schemeClr val="accent2"/>
                </a:solidFill>
                <a:prstDash val="solid"/>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86544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D533A062-C49C-4433-A712-37282C8CE60E}"/>
              </a:ext>
            </a:extLst>
          </p:cNvPr>
          <p:cNvSpPr/>
          <p:nvPr userDrawn="1"/>
        </p:nvSpPr>
        <p:spPr>
          <a:xfrm>
            <a:off x="4018988" y="5311833"/>
            <a:ext cx="4154022" cy="923330"/>
          </a:xfrm>
          <a:prstGeom prst="rect">
            <a:avLst/>
          </a:prstGeom>
          <a:noFill/>
        </p:spPr>
        <p:txBody>
          <a:bodyPr wrap="none" lIns="91440" tIns="45720" rIns="91440" bIns="45720">
            <a:spAutoFit/>
          </a:bodyPr>
          <a:lstStyle/>
          <a:p>
            <a:pPr algn="ctr"/>
            <a:r>
              <a:rPr lang="en-US"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LUYỆN TẬP</a:t>
            </a:r>
          </a:p>
        </p:txBody>
      </p:sp>
      <p:pic>
        <p:nvPicPr>
          <p:cNvPr id="8" name="Picture 2" descr="Cậu Bé Và Cô Gái đọc Những Cuốn Sách-vector Misc-miễn Phí Vector Miễn Phí  Tải Về">
            <a:extLst>
              <a:ext uri="{FF2B5EF4-FFF2-40B4-BE49-F238E27FC236}">
                <a16:creationId xmlns:a16="http://schemas.microsoft.com/office/drawing/2014/main" id="{80A00CC9-2EB7-43CD-8613-989D4D29E9DD}"/>
              </a:ext>
            </a:extLst>
          </p:cNvPr>
          <p:cNvPicPr>
            <a:picLocks noChangeAspect="1" noChangeArrowheads="1"/>
          </p:cNvPicPr>
          <p:nvPr userDrawn="1"/>
        </p:nvPicPr>
        <p:blipFill rotWithShape="1">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t="9853" b="8932"/>
          <a:stretch/>
        </p:blipFill>
        <p:spPr bwMode="auto">
          <a:xfrm>
            <a:off x="2169851" y="0"/>
            <a:ext cx="7852297" cy="5311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937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F494B6D6-FAA0-4DC7-9511-8CB301D2995B}"/>
              </a:ext>
            </a:extLst>
          </p:cNvPr>
          <p:cNvSpPr/>
          <p:nvPr userDrawn="1"/>
        </p:nvSpPr>
        <p:spPr>
          <a:xfrm>
            <a:off x="4190266" y="5653977"/>
            <a:ext cx="3897221" cy="923330"/>
          </a:xfrm>
          <a:prstGeom prst="rect">
            <a:avLst/>
          </a:prstGeom>
          <a:noFill/>
        </p:spPr>
        <p:txBody>
          <a:bodyPr wrap="none" lIns="91440" tIns="45720" rIns="91440" bIns="45720">
            <a:spAutoFit/>
          </a:bodyPr>
          <a:lstStyle/>
          <a:p>
            <a:pPr algn="ctr"/>
            <a:r>
              <a:rPr lang="en-US"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VẬN DỤNG</a:t>
            </a:r>
          </a:p>
        </p:txBody>
      </p:sp>
      <p:pic>
        <p:nvPicPr>
          <p:cNvPr id="8" name="Picture 4" descr="5 tuyệt chiêu luyện nói tiếng Anh cho học sinh tiểu học">
            <a:extLst>
              <a:ext uri="{FF2B5EF4-FFF2-40B4-BE49-F238E27FC236}">
                <a16:creationId xmlns:a16="http://schemas.microsoft.com/office/drawing/2014/main" id="{B56C9370-43D5-4B64-A3F2-0C3F1697D59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25978" y="0"/>
            <a:ext cx="10740044" cy="562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1466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C511B4BF-9FAE-4002-B663-5ECEE1E7C89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18365"/>
            <a:ext cx="12193098" cy="6858000"/>
          </a:xfrm>
          <a:prstGeom prst="rect">
            <a:avLst/>
          </a:prstGeom>
        </p:spPr>
      </p:pic>
      <p:sp>
        <p:nvSpPr>
          <p:cNvPr id="8" name="Rectangle 4">
            <a:extLst>
              <a:ext uri="{FF2B5EF4-FFF2-40B4-BE49-F238E27FC236}">
                <a16:creationId xmlns:a16="http://schemas.microsoft.com/office/drawing/2014/main" id="{06AD14FC-23F0-4EAB-9724-700B95340C72}"/>
              </a:ext>
            </a:extLst>
          </p:cNvPr>
          <p:cNvSpPr/>
          <p:nvPr userDrawn="1"/>
        </p:nvSpPr>
        <p:spPr>
          <a:xfrm>
            <a:off x="2656597" y="1811319"/>
            <a:ext cx="6878807" cy="923330"/>
          </a:xfrm>
          <a:prstGeom prst="rect">
            <a:avLst/>
          </a:prstGeom>
          <a:noFill/>
        </p:spPr>
        <p:txBody>
          <a:bodyPr wrap="none" lIns="91440" tIns="45720" rIns="91440" bIns="45720">
            <a:spAutoFit/>
          </a:bodyPr>
          <a:lstStyle/>
          <a:p>
            <a:pPr algn="ctr"/>
            <a:r>
              <a:rPr lang="en-US" sz="5400" b="1" kern="1200">
                <a:ln w="12700">
                  <a:solidFill>
                    <a:schemeClr val="accent1"/>
                  </a:solidFill>
                  <a:prstDash val="solid"/>
                </a:ln>
                <a:solidFill>
                  <a:schemeClr val="accent2"/>
                </a:solidFill>
                <a:effectLst>
                  <a:glow rad="101600">
                    <a:schemeClr val="accent5">
                      <a:satMod val="175000"/>
                      <a:alpha val="40000"/>
                    </a:schemeClr>
                  </a:glow>
                  <a:outerShdw dist="38100" dir="2640000" algn="bl" rotWithShape="0">
                    <a:schemeClr val="accent1"/>
                  </a:outerShdw>
                </a:effectLst>
                <a:latin typeface="Times New Roman" panose="02020603050405020304" pitchFamily="18" charset="0"/>
                <a:ea typeface="+mn-ea"/>
                <a:cs typeface="Times New Roman" panose="02020603050405020304" pitchFamily="18" charset="0"/>
              </a:rPr>
              <a:t>HOẠT ĐỘNG NHÓM</a:t>
            </a:r>
          </a:p>
        </p:txBody>
      </p:sp>
    </p:spTree>
    <p:extLst>
      <p:ext uri="{BB962C8B-B14F-4D97-AF65-F5344CB8AC3E}">
        <p14:creationId xmlns:p14="http://schemas.microsoft.com/office/powerpoint/2010/main" val="32810050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ECAE7CEE-5916-4C8D-8AF1-A7B855CC1B0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4377" y="2424"/>
            <a:ext cx="12165936" cy="6819900"/>
          </a:xfrm>
          <a:prstGeom prst="rect">
            <a:avLst/>
          </a:prstGeom>
        </p:spPr>
      </p:pic>
    </p:spTree>
    <p:extLst>
      <p:ext uri="{BB962C8B-B14F-4D97-AF65-F5344CB8AC3E}">
        <p14:creationId xmlns:p14="http://schemas.microsoft.com/office/powerpoint/2010/main" val="288046883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Layout" Target="../slideLayouts/slideLayout29.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67ABD392-80ED-40A7-BCA0-02D623CF2C04}"/>
              </a:ext>
            </a:extLst>
          </p:cNvPr>
          <p:cNvSpPr txBox="1">
            <a:spLocks noChangeArrowheads="1"/>
          </p:cNvSpPr>
          <p:nvPr/>
        </p:nvSpPr>
        <p:spPr bwMode="auto">
          <a:xfrm>
            <a:off x="0" y="1117872"/>
            <a:ext cx="12192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b="1" dirty="0">
                <a:solidFill>
                  <a:srgbClr val="0000FF"/>
                </a:solidFill>
                <a:latin typeface="Times New Roman" panose="02020603050405020304" pitchFamily="18" charset="0"/>
                <a:cs typeface="Times New Roman" panose="02020603050405020304" pitchFamily="18" charset="0"/>
              </a:rPr>
              <a:t>MÔN TIN HỌC 6</a:t>
            </a:r>
          </a:p>
          <a:p>
            <a:pPr algn="ctr" eaLnBrk="1" hangingPunct="1">
              <a:spcBef>
                <a:spcPct val="50000"/>
              </a:spcBef>
            </a:pPr>
            <a:r>
              <a:rPr lang="en-US" altLang="en-US" sz="3800" b="1" dirty="0">
                <a:solidFill>
                  <a:srgbClr val="0000FF"/>
                </a:solidFill>
                <a:latin typeface="Times New Roman" panose="02020603050405020304" pitchFamily="18" charset="0"/>
                <a:cs typeface="Times New Roman" panose="02020603050405020304" pitchFamily="18" charset="0"/>
              </a:rPr>
              <a:t>CHỦ ĐỀ E: ỨNG DỤNG TIN HỌC</a:t>
            </a:r>
          </a:p>
          <a:p>
            <a:pPr algn="ctr" eaLnBrk="1" hangingPunct="1">
              <a:spcBef>
                <a:spcPct val="50000"/>
              </a:spcBef>
            </a:pPr>
            <a:r>
              <a:rPr lang="en-US" altLang="en-US" sz="3800" b="1" dirty="0">
                <a:solidFill>
                  <a:srgbClr val="0000FF"/>
                </a:solidFill>
                <a:latin typeface="Times New Roman" panose="02020603050405020304" pitchFamily="18" charset="0"/>
                <a:cs typeface="Times New Roman" panose="02020603050405020304" pitchFamily="18" charset="0"/>
              </a:rPr>
              <a:t>SOẠN THẢO VĂN BẢN CƠ BẢN VÀ SƠ ĐỒ TƯ DUY</a:t>
            </a:r>
          </a:p>
        </p:txBody>
      </p:sp>
      <p:sp>
        <p:nvSpPr>
          <p:cNvPr id="9" name="Text Box 5">
            <a:extLst>
              <a:ext uri="{FF2B5EF4-FFF2-40B4-BE49-F238E27FC236}">
                <a16:creationId xmlns:a16="http://schemas.microsoft.com/office/drawing/2014/main" id="{67ABD392-80ED-40A7-BCA0-02D623CF2C04}"/>
              </a:ext>
            </a:extLst>
          </p:cNvPr>
          <p:cNvSpPr txBox="1">
            <a:spLocks noChangeArrowheads="1"/>
          </p:cNvSpPr>
          <p:nvPr/>
        </p:nvSpPr>
        <p:spPr bwMode="auto">
          <a:xfrm>
            <a:off x="-79513" y="4550587"/>
            <a:ext cx="1209501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dirty="0">
                <a:solidFill>
                  <a:srgbClr val="0000FF"/>
                </a:solidFill>
                <a:latin typeface="Times New Roman" panose="02020603050405020304" pitchFamily="18" charset="0"/>
                <a:cs typeface="Times New Roman" panose="02020603050405020304" pitchFamily="18" charset="0"/>
              </a:rPr>
              <a:t>TRƯỜNG THCS HƯNG LONG</a:t>
            </a:r>
          </a:p>
          <a:p>
            <a:pPr algn="ctr" eaLnBrk="1" hangingPunct="1">
              <a:spcBef>
                <a:spcPct val="50000"/>
              </a:spcBef>
            </a:pPr>
            <a:r>
              <a:rPr lang="en-US" altLang="en-US" sz="3200" b="1" dirty="0" err="1">
                <a:solidFill>
                  <a:srgbClr val="0000FF"/>
                </a:solidFill>
                <a:latin typeface="Times New Roman" panose="02020603050405020304" pitchFamily="18" charset="0"/>
                <a:cs typeface="Times New Roman" panose="02020603050405020304" pitchFamily="18" charset="0"/>
              </a:rPr>
              <a:t>Gv</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thực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hiện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Võ</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Văn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a:solidFill>
                  <a:srgbClr val="0000FF"/>
                </a:solidFill>
                <a:latin typeface="Times New Roman" panose="02020603050405020304" pitchFamily="18" charset="0"/>
                <a:cs typeface="Times New Roman" panose="02020603050405020304" pitchFamily="18" charset="0"/>
              </a:rPr>
              <a:t>Bình</a:t>
            </a: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6978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trips(downRight)">
                                      <p:cBhvr>
                                        <p:cTn id="7" dur="500"/>
                                        <p:tgtEl>
                                          <p:spTgt spid="7">
                                            <p:txEl>
                                              <p:pRg st="0" end="0"/>
                                            </p:txEl>
                                          </p:spTgt>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strips(downRight)">
                                      <p:cBhvr>
                                        <p:cTn id="11" dur="500"/>
                                        <p:tgtEl>
                                          <p:spTgt spid="7">
                                            <p:txEl>
                                              <p:pRg st="1" end="1"/>
                                            </p:txEl>
                                          </p:spTgt>
                                        </p:tgtEl>
                                      </p:cBhvr>
                                    </p:animEffect>
                                  </p:childTnLst>
                                </p:cTn>
                              </p:par>
                            </p:childTnLst>
                          </p:cTn>
                        </p:par>
                        <p:par>
                          <p:cTn id="12" fill="hold">
                            <p:stCondLst>
                              <p:cond delay="1000"/>
                            </p:stCondLst>
                            <p:childTnLst>
                              <p:par>
                                <p:cTn id="13" presetID="18" presetClass="entr" presetSubtype="6"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strips(downRight)">
                                      <p:cBhvr>
                                        <p:cTn id="15" dur="500"/>
                                        <p:tgtEl>
                                          <p:spTgt spid="7">
                                            <p:txEl>
                                              <p:pRg st="2" end="2"/>
                                            </p:txEl>
                                          </p:spTgt>
                                        </p:tgtEl>
                                      </p:cBhvr>
                                    </p:animEffect>
                                  </p:childTnLst>
                                </p:cTn>
                              </p:par>
                            </p:childTnLst>
                          </p:cTn>
                        </p:par>
                        <p:par>
                          <p:cTn id="16" fill="hold">
                            <p:stCondLst>
                              <p:cond delay="1500"/>
                            </p:stCondLst>
                            <p:childTnLst>
                              <p:par>
                                <p:cTn id="17" presetID="6" presetClass="emph" presetSubtype="0" fill="hold" grpId="0" nodeType="afterEffect">
                                  <p:stCondLst>
                                    <p:cond delay="0"/>
                                  </p:stCondLst>
                                  <p:childTnLst>
                                    <p:animScale>
                                      <p:cBhvr>
                                        <p:cTn id="18" dur="2000" fill="hold"/>
                                        <p:tgtEl>
                                          <p:spTgt spid="7">
                                            <p:txEl>
                                              <p:pRg st="0" end="0"/>
                                            </p:txEl>
                                          </p:spTgt>
                                        </p:tgtEl>
                                      </p:cBhvr>
                                      <p:by x="120000" y="120000"/>
                                    </p:animScale>
                                  </p:childTnLst>
                                </p:cTn>
                              </p:par>
                              <p:par>
                                <p:cTn id="19" presetID="6" presetClass="emph" presetSubtype="0" fill="hold" grpId="0" nodeType="withEffect">
                                  <p:stCondLst>
                                    <p:cond delay="0"/>
                                  </p:stCondLst>
                                  <p:childTnLst>
                                    <p:animScale>
                                      <p:cBhvr>
                                        <p:cTn id="20" dur="2000" fill="hold"/>
                                        <p:tgtEl>
                                          <p:spTgt spid="7">
                                            <p:txEl>
                                              <p:pRg st="1" end="1"/>
                                            </p:txEl>
                                          </p:spTgt>
                                        </p:tgtEl>
                                      </p:cBhvr>
                                      <p:by x="120000" y="120000"/>
                                    </p:animScale>
                                  </p:childTnLst>
                                </p:cTn>
                              </p:par>
                              <p:par>
                                <p:cTn id="21" presetID="6" presetClass="emph" presetSubtype="0" fill="hold" grpId="0" nodeType="withEffect">
                                  <p:stCondLst>
                                    <p:cond delay="0"/>
                                  </p:stCondLst>
                                  <p:childTnLst>
                                    <p:animScale>
                                      <p:cBhvr>
                                        <p:cTn id="22" dur="2000" fill="hold"/>
                                        <p:tgtEl>
                                          <p:spTgt spid="7">
                                            <p:txEl>
                                              <p:pRg st="2" end="2"/>
                                            </p:txEl>
                                          </p:spTgt>
                                        </p:tgtEl>
                                      </p:cBhvr>
                                      <p:by x="120000" y="120000"/>
                                    </p:animScale>
                                  </p:childTnLst>
                                </p:cTn>
                              </p:par>
                            </p:childTnLst>
                          </p:cTn>
                        </p:par>
                        <p:par>
                          <p:cTn id="23" fill="hold">
                            <p:stCondLst>
                              <p:cond delay="3500"/>
                            </p:stCondLst>
                            <p:childTnLst>
                              <p:par>
                                <p:cTn id="24" presetID="18" presetClass="entr" presetSubtype="6" fill="hold" nodeType="after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strips(downRight)">
                                      <p:cBhvr>
                                        <p:cTn id="26" dur="500"/>
                                        <p:tgtEl>
                                          <p:spTgt spid="9">
                                            <p:txEl>
                                              <p:pRg st="0" end="0"/>
                                            </p:txEl>
                                          </p:spTgt>
                                        </p:tgtEl>
                                      </p:cBhvr>
                                    </p:animEffect>
                                  </p:childTnLst>
                                </p:cTn>
                              </p:par>
                            </p:childTnLst>
                          </p:cTn>
                        </p:par>
                        <p:par>
                          <p:cTn id="27" fill="hold">
                            <p:stCondLst>
                              <p:cond delay="4000"/>
                            </p:stCondLst>
                            <p:childTnLst>
                              <p:par>
                                <p:cTn id="28" presetID="18" presetClass="entr" presetSubtype="6" fill="hold" nodeType="after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strips(downRight)">
                                      <p:cBhvr>
                                        <p:cTn id="30" dur="500"/>
                                        <p:tgtEl>
                                          <p:spTgt spid="9">
                                            <p:txEl>
                                              <p:pRg st="1" end="1"/>
                                            </p:txEl>
                                          </p:spTgt>
                                        </p:tgtEl>
                                      </p:cBhvr>
                                    </p:animEffect>
                                  </p:childTnLst>
                                </p:cTn>
                              </p:par>
                            </p:childTnLst>
                          </p:cTn>
                        </p:par>
                        <p:par>
                          <p:cTn id="31" fill="hold">
                            <p:stCondLst>
                              <p:cond delay="4500"/>
                            </p:stCondLst>
                            <p:childTnLst>
                              <p:par>
                                <p:cTn id="32" presetID="6" presetClass="emph" presetSubtype="0" fill="hold" grpId="0" nodeType="afterEffect">
                                  <p:stCondLst>
                                    <p:cond delay="0"/>
                                  </p:stCondLst>
                                  <p:childTnLst>
                                    <p:animScale>
                                      <p:cBhvr>
                                        <p:cTn id="33" dur="2000" fill="hold"/>
                                        <p:tgtEl>
                                          <p:spTgt spid="9">
                                            <p:txEl>
                                              <p:pRg st="0" end="0"/>
                                            </p:txEl>
                                          </p:spTgt>
                                        </p:tgtEl>
                                      </p:cBhvr>
                                      <p:by x="120000" y="120000"/>
                                    </p:animScale>
                                  </p:childTnLst>
                                </p:cTn>
                              </p:par>
                              <p:par>
                                <p:cTn id="34" presetID="6" presetClass="emph" presetSubtype="0" fill="hold" grpId="0" nodeType="withEffect">
                                  <p:stCondLst>
                                    <p:cond delay="0"/>
                                  </p:stCondLst>
                                  <p:childTnLst>
                                    <p:animScale>
                                      <p:cBhvr>
                                        <p:cTn id="35" dur="2000" fill="hold"/>
                                        <p:tgtEl>
                                          <p:spTgt spid="9">
                                            <p:txEl>
                                              <p:pRg st="1" end="1"/>
                                            </p:txEl>
                                          </p:spTgt>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9"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800219"/>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40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40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 2. Trình bày trang, định dạng và in văn bản</a:t>
            </a: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16336C16-5CCD-471A-A6C9-53B8EA177AE9}"/>
              </a:ext>
            </a:extLst>
          </p:cNvPr>
          <p:cNvSpPr txBox="1"/>
          <p:nvPr/>
        </p:nvSpPr>
        <p:spPr>
          <a:xfrm>
            <a:off x="31864" y="643466"/>
            <a:ext cx="7172500" cy="658642"/>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Tìm hiểu về định dạng trang </a:t>
            </a:r>
            <a:endParaRPr lang="vi-VN" sz="3200" b="1" dirty="0">
              <a:solidFill>
                <a:srgbClr val="FFFFFF"/>
              </a:solidFill>
              <a:latin typeface="Times New Roman" panose="02020603050405020304" pitchFamily="18" charset="0"/>
              <a:cs typeface="Times New Roman" panose="02020603050405020304" pitchFamily="18" charset="0"/>
            </a:endParaRPr>
          </a:p>
        </p:txBody>
      </p:sp>
      <p:sp>
        <p:nvSpPr>
          <p:cNvPr id="2" name="Explosion 2 1"/>
          <p:cNvSpPr/>
          <p:nvPr/>
        </p:nvSpPr>
        <p:spPr>
          <a:xfrm>
            <a:off x="31864" y="1302107"/>
            <a:ext cx="11792274" cy="4814913"/>
          </a:xfrm>
          <a:prstGeom prst="irregularSeal2">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latin typeface="Times New Roman" pitchFamily="18" charset="0"/>
                <a:cs typeface="Times New Roman" pitchFamily="18" charset="0"/>
              </a:rPr>
              <a:t>Quan sát hình sau các em hãy chỉ ra những thuộc tính nào để định dạng trang văn bản?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0706" y="1310740"/>
            <a:ext cx="4010585" cy="3806623"/>
          </a:xfrm>
          <a:prstGeom prst="rect">
            <a:avLst/>
          </a:prstGeom>
        </p:spPr>
      </p:pic>
      <p:cxnSp>
        <p:nvCxnSpPr>
          <p:cNvPr id="16" name="Straight Arrow Connector 15"/>
          <p:cNvCxnSpPr/>
          <p:nvPr/>
        </p:nvCxnSpPr>
        <p:spPr>
          <a:xfrm flipV="1">
            <a:off x="3373821" y="1576552"/>
            <a:ext cx="1639613" cy="15765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477368" y="2680138"/>
            <a:ext cx="1639613" cy="37625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297174" y="4280851"/>
            <a:ext cx="1639613"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202581" y="4659224"/>
            <a:ext cx="2073092" cy="114037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275673" y="5117363"/>
            <a:ext cx="454646" cy="6822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7460432" y="4659223"/>
            <a:ext cx="989885" cy="114037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6737711" y="4280852"/>
            <a:ext cx="3005379" cy="37837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6947628" y="2868268"/>
            <a:ext cx="1944124" cy="18812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7152103" y="1563928"/>
            <a:ext cx="1960366" cy="126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756745" y="1310740"/>
            <a:ext cx="2861369" cy="896432"/>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Lề trên</a:t>
            </a:r>
          </a:p>
        </p:txBody>
      </p:sp>
      <p:sp>
        <p:nvSpPr>
          <p:cNvPr id="38" name="Oval 37"/>
          <p:cNvSpPr/>
          <p:nvPr/>
        </p:nvSpPr>
        <p:spPr>
          <a:xfrm>
            <a:off x="31864" y="2317619"/>
            <a:ext cx="2861369" cy="1391944"/>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Chiều cao</a:t>
            </a:r>
          </a:p>
        </p:txBody>
      </p:sp>
      <p:sp>
        <p:nvSpPr>
          <p:cNvPr id="39" name="Oval 38"/>
          <p:cNvSpPr/>
          <p:nvPr/>
        </p:nvSpPr>
        <p:spPr>
          <a:xfrm>
            <a:off x="341212" y="3774065"/>
            <a:ext cx="2861369" cy="1391944"/>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Lề dưới</a:t>
            </a:r>
          </a:p>
        </p:txBody>
      </p:sp>
      <p:sp>
        <p:nvSpPr>
          <p:cNvPr id="40" name="Oval 39"/>
          <p:cNvSpPr/>
          <p:nvPr/>
        </p:nvSpPr>
        <p:spPr>
          <a:xfrm>
            <a:off x="435805" y="5271539"/>
            <a:ext cx="2861369" cy="1391944"/>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Lề trái</a:t>
            </a:r>
          </a:p>
        </p:txBody>
      </p:sp>
      <p:sp>
        <p:nvSpPr>
          <p:cNvPr id="42" name="Oval 41"/>
          <p:cNvSpPr/>
          <p:nvPr/>
        </p:nvSpPr>
        <p:spPr>
          <a:xfrm>
            <a:off x="3582749" y="5475274"/>
            <a:ext cx="2861369" cy="1188209"/>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Chiều rộng</a:t>
            </a:r>
          </a:p>
        </p:txBody>
      </p:sp>
      <p:sp>
        <p:nvSpPr>
          <p:cNvPr id="44" name="Oval 43"/>
          <p:cNvSpPr/>
          <p:nvPr/>
        </p:nvSpPr>
        <p:spPr>
          <a:xfrm>
            <a:off x="7132478" y="5373406"/>
            <a:ext cx="2861369" cy="1391944"/>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Lề phải</a:t>
            </a:r>
          </a:p>
        </p:txBody>
      </p:sp>
      <p:sp>
        <p:nvSpPr>
          <p:cNvPr id="45" name="Oval 44"/>
          <p:cNvSpPr/>
          <p:nvPr/>
        </p:nvSpPr>
        <p:spPr>
          <a:xfrm>
            <a:off x="8658250" y="4083330"/>
            <a:ext cx="2861369" cy="1391944"/>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Tiêu đề dưới</a:t>
            </a:r>
          </a:p>
        </p:txBody>
      </p:sp>
      <p:sp>
        <p:nvSpPr>
          <p:cNvPr id="46" name="Oval 45"/>
          <p:cNvSpPr/>
          <p:nvPr/>
        </p:nvSpPr>
        <p:spPr>
          <a:xfrm>
            <a:off x="8658249" y="2382121"/>
            <a:ext cx="2861369" cy="1546942"/>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Phần nội dung văn bản</a:t>
            </a:r>
          </a:p>
        </p:txBody>
      </p:sp>
      <p:sp>
        <p:nvSpPr>
          <p:cNvPr id="47" name="Oval 46"/>
          <p:cNvSpPr/>
          <p:nvPr/>
        </p:nvSpPr>
        <p:spPr>
          <a:xfrm>
            <a:off x="8891752" y="933820"/>
            <a:ext cx="2861369" cy="1391944"/>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Tiêu đề trên</a:t>
            </a:r>
          </a:p>
        </p:txBody>
      </p:sp>
    </p:spTree>
    <p:extLst>
      <p:ext uri="{BB962C8B-B14F-4D97-AF65-F5344CB8AC3E}">
        <p14:creationId xmlns:p14="http://schemas.microsoft.com/office/powerpoint/2010/main" val="165409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500"/>
                                        <p:tgtEl>
                                          <p:spTgt spid="4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500"/>
                                        <p:tgtEl>
                                          <p:spTgt spid="4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fade">
                                      <p:cBhvr>
                                        <p:cTn id="86" dur="500"/>
                                        <p:tgtEl>
                                          <p:spTgt spid="4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500"/>
                                        <p:tgtEl>
                                          <p:spTgt spid="3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fade">
                                      <p:cBhvr>
                                        <p:cTn id="96" dur="500"/>
                                        <p:tgtEl>
                                          <p:spTgt spid="4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500"/>
                                        <p:tgtEl>
                                          <p:spTgt spid="33"/>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fade">
                                      <p:cBhvr>
                                        <p:cTn id="106" dur="500"/>
                                        <p:tgtEl>
                                          <p:spTgt spid="46"/>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fade">
                                      <p:cBhvr>
                                        <p:cTn id="111" dur="500"/>
                                        <p:tgtEl>
                                          <p:spTgt spid="35"/>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7"/>
                                        </p:tgtEl>
                                        <p:attrNameLst>
                                          <p:attrName>style.visibility</p:attrName>
                                        </p:attrNameLst>
                                      </p:cBhvr>
                                      <p:to>
                                        <p:strVal val="visible"/>
                                      </p:to>
                                    </p:set>
                                    <p:animEffect transition="in" filter="fade">
                                      <p:cBhvr>
                                        <p:cTn id="11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 grpId="0" animBg="1"/>
      <p:bldP spid="2" grpId="1" animBg="1"/>
      <p:bldP spid="37" grpId="0" animBg="1"/>
      <p:bldP spid="38" grpId="0" animBg="1"/>
      <p:bldP spid="39" grpId="0" animBg="1"/>
      <p:bldP spid="40" grpId="0" animBg="1"/>
      <p:bldP spid="42" grpId="0" animBg="1"/>
      <p:bldP spid="44" grpId="0" animBg="1"/>
      <p:bldP spid="45" grpId="0" animBg="1"/>
      <p:bldP spid="46" grpId="0" animBg="1"/>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743473"/>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 : </a:t>
            </a:r>
            <a:r>
              <a:rPr lang="en-US" sz="40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 2. Trình bày trang, định dạng và in văn bản</a:t>
            </a: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16336C16-5CCD-471A-A6C9-53B8EA177AE9}"/>
              </a:ext>
            </a:extLst>
          </p:cNvPr>
          <p:cNvSpPr txBox="1"/>
          <p:nvPr/>
        </p:nvSpPr>
        <p:spPr>
          <a:xfrm>
            <a:off x="31864" y="643466"/>
            <a:ext cx="10909405" cy="658642"/>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Tìm hiểu về định dạng trang</a:t>
            </a:r>
            <a:endParaRPr lang="vi-VN" sz="3200" b="1" dirty="0">
              <a:solidFill>
                <a:srgbClr val="FFFFFF"/>
              </a:solidFill>
              <a:latin typeface="Times New Roman" panose="02020603050405020304" pitchFamily="18" charset="0"/>
              <a:cs typeface="Times New Roman" panose="02020603050405020304" pitchFamily="18" charset="0"/>
            </a:endParaRPr>
          </a:p>
        </p:txBody>
      </p:sp>
      <p:sp>
        <p:nvSpPr>
          <p:cNvPr id="2" name="Explosion 1 1"/>
          <p:cNvSpPr/>
          <p:nvPr/>
        </p:nvSpPr>
        <p:spPr>
          <a:xfrm>
            <a:off x="788275" y="1302108"/>
            <a:ext cx="10152993" cy="4089699"/>
          </a:xfrm>
          <a:prstGeom prst="irregularSeal1">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itchFamily="18" charset="0"/>
                <a:cs typeface="Times New Roman" pitchFamily="18" charset="0"/>
              </a:rPr>
              <a:t>Em hãy quan sát hình sau và tìm hiểu công cụ định dạng trang trong hình?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297" y="1828800"/>
            <a:ext cx="8008882" cy="3563007"/>
          </a:xfrm>
          <a:prstGeom prst="rect">
            <a:avLst/>
          </a:prstGeom>
        </p:spPr>
      </p:pic>
      <p:cxnSp>
        <p:nvCxnSpPr>
          <p:cNvPr id="13" name="Straight Arrow Connector 12"/>
          <p:cNvCxnSpPr/>
          <p:nvPr/>
        </p:nvCxnSpPr>
        <p:spPr>
          <a:xfrm>
            <a:off x="1734207" y="2490952"/>
            <a:ext cx="1072055" cy="47296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200400" y="2963918"/>
            <a:ext cx="930166" cy="242788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3" idx="2"/>
          </p:cNvCxnSpPr>
          <p:nvPr/>
        </p:nvCxnSpPr>
        <p:spPr>
          <a:xfrm flipH="1">
            <a:off x="6022427" y="1570500"/>
            <a:ext cx="2301766" cy="81009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8324193" y="760407"/>
            <a:ext cx="3436883" cy="1620186"/>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itchFamily="18" charset="0"/>
                <a:cs typeface="Times New Roman" pitchFamily="18" charset="0"/>
              </a:rPr>
              <a:t>Lệnh chọn khổ giấy</a:t>
            </a:r>
          </a:p>
        </p:txBody>
      </p:sp>
      <p:sp>
        <p:nvSpPr>
          <p:cNvPr id="25" name="Oval 24"/>
          <p:cNvSpPr/>
          <p:nvPr/>
        </p:nvSpPr>
        <p:spPr>
          <a:xfrm>
            <a:off x="1" y="1165453"/>
            <a:ext cx="1734206" cy="4226354"/>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itchFamily="18" charset="0"/>
                <a:cs typeface="Times New Roman" pitchFamily="18" charset="0"/>
              </a:rPr>
              <a:t>Lệnh căn lề ( lề trên, dưới, trái, phải)</a:t>
            </a:r>
          </a:p>
        </p:txBody>
      </p:sp>
      <p:sp>
        <p:nvSpPr>
          <p:cNvPr id="26" name="Oval 25"/>
          <p:cNvSpPr/>
          <p:nvPr/>
        </p:nvSpPr>
        <p:spPr>
          <a:xfrm>
            <a:off x="1087820" y="5391807"/>
            <a:ext cx="3436883" cy="1620186"/>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itchFamily="18" charset="0"/>
                <a:cs typeface="Times New Roman" pitchFamily="18" charset="0"/>
              </a:rPr>
              <a:t>Lệnh chọn hướng giấy</a:t>
            </a:r>
          </a:p>
        </p:txBody>
      </p:sp>
    </p:spTree>
    <p:extLst>
      <p:ext uri="{BB962C8B-B14F-4D97-AF65-F5344CB8AC3E}">
        <p14:creationId xmlns:p14="http://schemas.microsoft.com/office/powerpoint/2010/main" val="205051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 grpId="0" animBg="1"/>
      <p:bldP spid="2" grpId="1" animBg="1"/>
      <p:bldP spid="23"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743473"/>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 : </a:t>
            </a:r>
            <a:r>
              <a:rPr lang="en-US" sz="40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 2. Trình bày trang, định dạng và in văn bản</a:t>
            </a: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5" name="Hộp Văn bản 5">
            <a:extLst>
              <a:ext uri="{FF2B5EF4-FFF2-40B4-BE49-F238E27FC236}">
                <a16:creationId xmlns:a16="http://schemas.microsoft.com/office/drawing/2014/main" id="{16336C16-5CCD-471A-A6C9-53B8EA177AE9}"/>
              </a:ext>
            </a:extLst>
          </p:cNvPr>
          <p:cNvSpPr txBox="1"/>
          <p:nvPr/>
        </p:nvSpPr>
        <p:spPr>
          <a:xfrm>
            <a:off x="31864" y="643466"/>
            <a:ext cx="10909405" cy="658642"/>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Tìm hiểu về định dạng trang</a:t>
            </a:r>
            <a:endParaRPr lang="vi-VN" sz="3200" b="1" dirty="0">
              <a:solidFill>
                <a:srgbClr val="FFFF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1864" y="1302108"/>
            <a:ext cx="11886867" cy="2008651"/>
          </a:xfrm>
          <a:prstGeom prst="rect">
            <a:avLst/>
          </a:prstGeom>
          <a:ln>
            <a:noFill/>
          </a:ln>
        </p:spPr>
        <p:txBody>
          <a:bodyPr vert="horz" wrap="square" lIns="91440" tIns="45720" rIns="91440" bIns="45720" rtlCol="0">
            <a:normAutofit/>
          </a:bodyPr>
          <a:lstStyle/>
          <a:p>
            <a:pPr algn="just"/>
            <a:r>
              <a:rPr lang="en-US" sz="3200">
                <a:solidFill>
                  <a:srgbClr val="FF0000"/>
                </a:solidFill>
                <a:latin typeface="Times New Roman" pitchFamily="18" charset="0"/>
                <a:cs typeface="Times New Roman" pitchFamily="18" charset="0"/>
              </a:rPr>
              <a:t>- Định dạng trang là công việc chủ yếu của trình bày trang văn bản. Định dạng trang là xác định lề trên, lề dưới, lề trái, lề phải của trang văn bản.</a:t>
            </a:r>
          </a:p>
          <a:p>
            <a:pPr algn="just"/>
            <a:endParaRPr lang="en-US" b="1">
              <a:solidFill>
                <a:srgbClr val="0000FF"/>
              </a:solidFill>
            </a:endParaRPr>
          </a:p>
        </p:txBody>
      </p:sp>
      <p:sp>
        <p:nvSpPr>
          <p:cNvPr id="8" name="Oval Callout 7"/>
          <p:cNvSpPr/>
          <p:nvPr/>
        </p:nvSpPr>
        <p:spPr>
          <a:xfrm>
            <a:off x="409903" y="1302109"/>
            <a:ext cx="10941269" cy="4846444"/>
          </a:xfrm>
          <a:prstGeom prst="wedgeEllipseCallout">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itchFamily="18" charset="0"/>
                <a:cs typeface="Times New Roman" pitchFamily="18" charset="0"/>
              </a:rPr>
              <a:t>Vậy để định dạng trang tính ta thực hiện như thế nào? Thầy trò mình cùng hoàn thiện phiếu học tập các bước căn lề nhanh bằng cách chọn lệnh thích hợp cho các ô </a:t>
            </a:r>
            <a:r>
              <a:rPr lang="en-US" sz="4000"/>
              <a:t>?</a:t>
            </a:r>
            <a:endParaRPr lang="en-US" sz="4000">
              <a:latin typeface="Times New Roman" pitchFamily="18" charset="0"/>
              <a:cs typeface="Times New Roman" pitchFamily="18" charset="0"/>
            </a:endParaRPr>
          </a:p>
        </p:txBody>
      </p:sp>
    </p:spTree>
    <p:extLst>
      <p:ext uri="{BB962C8B-B14F-4D97-AF65-F5344CB8AC3E}">
        <p14:creationId xmlns:p14="http://schemas.microsoft.com/office/powerpoint/2010/main" val="201126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743473"/>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 : </a:t>
            </a:r>
            <a:r>
              <a:rPr lang="en-US" sz="40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 2. Trình bày trang, định dạng và in văn bản</a:t>
            </a: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5" name="Hộp Văn bản 5">
            <a:extLst>
              <a:ext uri="{FF2B5EF4-FFF2-40B4-BE49-F238E27FC236}">
                <a16:creationId xmlns:a16="http://schemas.microsoft.com/office/drawing/2014/main" id="{16336C16-5CCD-471A-A6C9-53B8EA177AE9}"/>
              </a:ext>
            </a:extLst>
          </p:cNvPr>
          <p:cNvSpPr txBox="1"/>
          <p:nvPr/>
        </p:nvSpPr>
        <p:spPr>
          <a:xfrm>
            <a:off x="31864" y="643466"/>
            <a:ext cx="10909405" cy="658642"/>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Tìm hiểu về định dạng trang</a:t>
            </a:r>
            <a:endParaRPr lang="vi-VN" sz="3200" b="1" dirty="0">
              <a:solidFill>
                <a:srgbClr val="FFFF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1864" y="1302108"/>
            <a:ext cx="11886867" cy="5130223"/>
          </a:xfrm>
          <a:prstGeom prst="rect">
            <a:avLst/>
          </a:prstGeom>
          <a:ln>
            <a:noFill/>
          </a:ln>
        </p:spPr>
        <p:txBody>
          <a:bodyPr vert="horz" wrap="square" lIns="91440" tIns="45720" rIns="91440" bIns="45720" rtlCol="0">
            <a:normAutofit/>
          </a:bodyPr>
          <a:lstStyle/>
          <a:p>
            <a:pPr lvl="0">
              <a:lnSpc>
                <a:spcPct val="150000"/>
              </a:lnSpc>
            </a:pPr>
            <a:r>
              <a:rPr lang="en-US" sz="3600">
                <a:latin typeface="Times New Roman" pitchFamily="18" charset="0"/>
                <a:cs typeface="Times New Roman" pitchFamily="18" charset="0"/>
              </a:rPr>
              <a:t>B1: Đặt con trỏ chuột vào vị trí bất kì trong văn bản</a:t>
            </a:r>
          </a:p>
          <a:p>
            <a:pPr lvl="0">
              <a:lnSpc>
                <a:spcPct val="150000"/>
              </a:lnSpc>
            </a:pPr>
            <a:r>
              <a:rPr lang="en-US" sz="3600">
                <a:latin typeface="Times New Roman" pitchFamily="18" charset="0"/>
                <a:cs typeface="Times New Roman" pitchFamily="18" charset="0"/>
              </a:rPr>
              <a:t>B2: Nháy chuột vào dải lệnh   </a:t>
            </a:r>
          </a:p>
          <a:p>
            <a:pPr>
              <a:lnSpc>
                <a:spcPct val="150000"/>
              </a:lnSpc>
            </a:pPr>
            <a:r>
              <a:rPr lang="en-US" sz="3600">
                <a:latin typeface="Times New Roman" pitchFamily="18" charset="0"/>
                <a:cs typeface="Times New Roman" pitchFamily="18" charset="0"/>
              </a:rPr>
              <a:t>B3: Trong nhóm lệnh       .                Nháy chuột vào lệnh căn lề (chọn các lề trên, dưới, trái, phải), lệnh                                             và chọn một mẫu lề phù hợp.</a:t>
            </a:r>
            <a:endParaRPr lang="en-US" sz="3600" b="1">
              <a:latin typeface="Times New Roman" pitchFamily="18" charset="0"/>
              <a:cs typeface="Times New Roman" pitchFamily="18" charset="0"/>
            </a:endParaRPr>
          </a:p>
        </p:txBody>
      </p:sp>
      <p:sp>
        <p:nvSpPr>
          <p:cNvPr id="7" name="Rectangle 6"/>
          <p:cNvSpPr/>
          <p:nvPr/>
        </p:nvSpPr>
        <p:spPr>
          <a:xfrm>
            <a:off x="5486566" y="2234760"/>
            <a:ext cx="4035806" cy="879653"/>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imes New Roman" pitchFamily="18" charset="0"/>
                <a:cs typeface="Times New Roman" pitchFamily="18" charset="0"/>
              </a:rPr>
              <a:t>?</a:t>
            </a:r>
          </a:p>
        </p:txBody>
      </p:sp>
      <p:sp>
        <p:nvSpPr>
          <p:cNvPr id="8" name="Rectangle 7"/>
          <p:cNvSpPr/>
          <p:nvPr/>
        </p:nvSpPr>
        <p:spPr>
          <a:xfrm>
            <a:off x="4114965" y="3181419"/>
            <a:ext cx="2243960" cy="685800"/>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imes New Roman" pitchFamily="18" charset="0"/>
                <a:cs typeface="Times New Roman" pitchFamily="18" charset="0"/>
              </a:rPr>
              <a:t>?</a:t>
            </a:r>
          </a:p>
        </p:txBody>
      </p:sp>
      <p:sp>
        <p:nvSpPr>
          <p:cNvPr id="9" name="Rectangle 8"/>
          <p:cNvSpPr/>
          <p:nvPr/>
        </p:nvSpPr>
        <p:spPr>
          <a:xfrm>
            <a:off x="7998453" y="3963851"/>
            <a:ext cx="3920278" cy="685800"/>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imes New Roman" pitchFamily="18" charset="0"/>
                <a:cs typeface="Times New Roman" pitchFamily="18" charset="0"/>
              </a:rPr>
              <a:t>?</a:t>
            </a:r>
          </a:p>
        </p:txBody>
      </p:sp>
      <p:sp>
        <p:nvSpPr>
          <p:cNvPr id="10" name="TextBox 9"/>
          <p:cNvSpPr txBox="1"/>
          <p:nvPr/>
        </p:nvSpPr>
        <p:spPr>
          <a:xfrm>
            <a:off x="5486566" y="2234760"/>
            <a:ext cx="4508772" cy="685800"/>
          </a:xfrm>
          <a:prstGeom prst="rect">
            <a:avLst/>
          </a:prstGeom>
          <a:ln>
            <a:noFill/>
          </a:ln>
        </p:spPr>
        <p:txBody>
          <a:bodyPr vert="horz" wrap="square" lIns="91440" tIns="45720" rIns="91440" bIns="45720" rtlCol="0">
            <a:normAutofit/>
          </a:bodyPr>
          <a:lstStyle/>
          <a:p>
            <a:pPr lvl="0" algn="just"/>
            <a:r>
              <a:rPr lang="en-US" sz="3600" b="1">
                <a:solidFill>
                  <a:srgbClr val="FF0000"/>
                </a:solidFill>
                <a:latin typeface="Times New Roman" pitchFamily="18" charset="0"/>
                <a:cs typeface="Times New Roman" pitchFamily="18" charset="0"/>
              </a:rPr>
              <a:t>Page layout</a:t>
            </a:r>
            <a:endParaRPr lang="en-US" sz="3600">
              <a:solidFill>
                <a:srgbClr val="FF0000"/>
              </a:solidFill>
              <a:latin typeface="Times New Roman" pitchFamily="18" charset="0"/>
              <a:cs typeface="Times New Roman" pitchFamily="18" charset="0"/>
            </a:endParaRPr>
          </a:p>
          <a:p>
            <a:pPr algn="just"/>
            <a:endParaRPr lang="en-US" sz="3600" b="1">
              <a:solidFill>
                <a:srgbClr val="FF0000"/>
              </a:solidFill>
              <a:latin typeface="Times New Roman" pitchFamily="18" charset="0"/>
              <a:cs typeface="Times New Roman" pitchFamily="18" charset="0"/>
            </a:endParaRPr>
          </a:p>
        </p:txBody>
      </p:sp>
      <p:sp>
        <p:nvSpPr>
          <p:cNvPr id="11" name="TextBox 10"/>
          <p:cNvSpPr txBox="1"/>
          <p:nvPr/>
        </p:nvSpPr>
        <p:spPr>
          <a:xfrm>
            <a:off x="4114965" y="3181419"/>
            <a:ext cx="2474938" cy="685800"/>
          </a:xfrm>
          <a:prstGeom prst="rect">
            <a:avLst/>
          </a:prstGeom>
          <a:ln>
            <a:noFill/>
          </a:ln>
        </p:spPr>
        <p:txBody>
          <a:bodyPr vert="horz" wrap="square" lIns="91440" tIns="45720" rIns="91440" bIns="45720" rtlCol="0">
            <a:normAutofit/>
          </a:bodyPr>
          <a:lstStyle/>
          <a:p>
            <a:pPr lvl="0" algn="just"/>
            <a:r>
              <a:rPr lang="en-US" sz="3600" b="1">
                <a:solidFill>
                  <a:srgbClr val="FF0000"/>
                </a:solidFill>
                <a:latin typeface="Times New Roman" pitchFamily="18" charset="0"/>
                <a:cs typeface="Times New Roman" pitchFamily="18" charset="0"/>
              </a:rPr>
              <a:t>Page layout</a:t>
            </a:r>
            <a:endParaRPr lang="en-US" sz="3600">
              <a:solidFill>
                <a:srgbClr val="FF0000"/>
              </a:solidFill>
              <a:latin typeface="Times New Roman" pitchFamily="18" charset="0"/>
              <a:cs typeface="Times New Roman" pitchFamily="18" charset="0"/>
            </a:endParaRPr>
          </a:p>
          <a:p>
            <a:pPr algn="just"/>
            <a:endParaRPr lang="en-US" sz="3600" b="1">
              <a:solidFill>
                <a:srgbClr val="FF0000"/>
              </a:solidFill>
              <a:latin typeface="Times New Roman" pitchFamily="18" charset="0"/>
              <a:cs typeface="Times New Roman" pitchFamily="18" charset="0"/>
            </a:endParaRPr>
          </a:p>
        </p:txBody>
      </p:sp>
      <p:sp>
        <p:nvSpPr>
          <p:cNvPr id="12" name="TextBox 11"/>
          <p:cNvSpPr txBox="1"/>
          <p:nvPr/>
        </p:nvSpPr>
        <p:spPr>
          <a:xfrm>
            <a:off x="7409959" y="3835687"/>
            <a:ext cx="4782042" cy="1333363"/>
          </a:xfrm>
          <a:prstGeom prst="rect">
            <a:avLst/>
          </a:prstGeom>
          <a:ln>
            <a:noFill/>
          </a:ln>
        </p:spPr>
        <p:txBody>
          <a:bodyPr vert="horz" wrap="square" lIns="91440" tIns="45720" rIns="91440" bIns="45720" rtlCol="0">
            <a:noAutofit/>
          </a:bodyPr>
          <a:lstStyle/>
          <a:p>
            <a:pPr lvl="0" algn="just"/>
            <a:r>
              <a:rPr lang="en-US" sz="3600" b="1">
                <a:solidFill>
                  <a:srgbClr val="FF0000"/>
                </a:solidFill>
                <a:latin typeface="Times New Roman" pitchFamily="18" charset="0"/>
                <a:cs typeface="Times New Roman" pitchFamily="18" charset="0"/>
              </a:rPr>
              <a:t>chọn hướng giấy in, lệnh chọn khổ giấy</a:t>
            </a:r>
          </a:p>
          <a:p>
            <a:pPr algn="just"/>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3912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7" grpId="1" animBg="1"/>
      <p:bldP spid="8" grpId="0" animBg="1"/>
      <p:bldP spid="8" grpId="1" animBg="1"/>
      <p:bldP spid="9" grpId="0" animBg="1"/>
      <p:bldP spid="9" grpId="1" animBg="1"/>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743473"/>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 : </a:t>
            </a:r>
            <a:r>
              <a:rPr lang="en-US" sz="40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 2. Trình bày trang, định dạng và in văn bản</a:t>
            </a: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5" name="Hộp Văn bản 5">
            <a:extLst>
              <a:ext uri="{FF2B5EF4-FFF2-40B4-BE49-F238E27FC236}">
                <a16:creationId xmlns:a16="http://schemas.microsoft.com/office/drawing/2014/main" id="{16336C16-5CCD-471A-A6C9-53B8EA177AE9}"/>
              </a:ext>
            </a:extLst>
          </p:cNvPr>
          <p:cNvSpPr txBox="1"/>
          <p:nvPr/>
        </p:nvSpPr>
        <p:spPr>
          <a:xfrm>
            <a:off x="31864" y="643466"/>
            <a:ext cx="10909405" cy="613245"/>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a:solidFill>
                  <a:srgbClr val="FF0000"/>
                </a:solidFill>
                <a:latin typeface="Times New Roman" panose="02020603050405020304" pitchFamily="18" charset="0"/>
                <a:cs typeface="Times New Roman" panose="02020603050405020304" pitchFamily="18" charset="0"/>
              </a:rPr>
              <a:t>3. In văn bản</a:t>
            </a:r>
            <a:endParaRPr lang="vi-VN" sz="3200" b="1" dirty="0">
              <a:solidFill>
                <a:srgbClr val="FFFFFF"/>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2144110" y="1256711"/>
            <a:ext cx="9017876" cy="2999979"/>
          </a:xfrm>
          <a:prstGeom prst="cloudCallout">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itchFamily="18" charset="0"/>
                <a:cs typeface="Times New Roman" pitchFamily="18" charset="0"/>
              </a:rPr>
              <a:t>Các em quan sát hình sau. Để in văn bản ta thực hiện như thế nào?</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0041" y="950088"/>
            <a:ext cx="7409793" cy="5722627"/>
          </a:xfrm>
          <a:prstGeom prst="rect">
            <a:avLst/>
          </a:prstGeom>
        </p:spPr>
      </p:pic>
      <p:sp>
        <p:nvSpPr>
          <p:cNvPr id="8" name="TextBox 7"/>
          <p:cNvSpPr txBox="1"/>
          <p:nvPr/>
        </p:nvSpPr>
        <p:spPr>
          <a:xfrm>
            <a:off x="472966" y="1256711"/>
            <a:ext cx="11161986" cy="5144089"/>
          </a:xfrm>
          <a:prstGeom prst="rect">
            <a:avLst/>
          </a:prstGeom>
          <a:ln>
            <a:noFill/>
          </a:ln>
        </p:spPr>
        <p:txBody>
          <a:bodyPr vert="horz" wrap="square" lIns="91440" tIns="45720" rIns="91440" bIns="45720" rtlCol="0">
            <a:normAutofit/>
          </a:bodyPr>
          <a:lstStyle/>
          <a:p>
            <a:r>
              <a:rPr lang="en-US" sz="3600">
                <a:latin typeface="Times New Roman" pitchFamily="18" charset="0"/>
                <a:cs typeface="Times New Roman" pitchFamily="18" charset="0"/>
              </a:rPr>
              <a:t>Các bước thực hiện in ấn:</a:t>
            </a:r>
          </a:p>
          <a:p>
            <a:r>
              <a:rPr lang="en-US" sz="3600">
                <a:latin typeface="Times New Roman" pitchFamily="18" charset="0"/>
                <a:cs typeface="Times New Roman" pitchFamily="18" charset="0"/>
              </a:rPr>
              <a:t>+ B1: Chọn lệnh </a:t>
            </a:r>
            <a:r>
              <a:rPr lang="en-US" sz="3600" b="1">
                <a:latin typeface="Times New Roman" pitchFamily="18" charset="0"/>
                <a:cs typeface="Times New Roman" pitchFamily="18" charset="0"/>
              </a:rPr>
              <a:t>File</a:t>
            </a:r>
            <a:r>
              <a:rPr lang="en-US" sz="3600">
                <a:latin typeface="Times New Roman" pitchFamily="18" charset="0"/>
                <a:cs typeface="Times New Roman" pitchFamily="18" charset="0"/>
              </a:rPr>
              <a:t> trên thanh công cụ</a:t>
            </a:r>
          </a:p>
          <a:p>
            <a:r>
              <a:rPr lang="en-US" sz="3600">
                <a:latin typeface="Times New Roman" pitchFamily="18" charset="0"/>
                <a:cs typeface="Times New Roman" pitchFamily="18" charset="0"/>
              </a:rPr>
              <a:t>+ B2: Chọn vào lệnh </a:t>
            </a:r>
            <a:r>
              <a:rPr lang="en-US" sz="3600" b="1">
                <a:latin typeface="Times New Roman" pitchFamily="18" charset="0"/>
                <a:cs typeface="Times New Roman" pitchFamily="18" charset="0"/>
              </a:rPr>
              <a:t>Print</a:t>
            </a:r>
            <a:endParaRPr lang="en-US" sz="3600">
              <a:latin typeface="Times New Roman" pitchFamily="18" charset="0"/>
              <a:cs typeface="Times New Roman" pitchFamily="18" charset="0"/>
            </a:endParaRPr>
          </a:p>
          <a:p>
            <a:r>
              <a:rPr lang="en-US" sz="3600">
                <a:latin typeface="Times New Roman" pitchFamily="18" charset="0"/>
                <a:cs typeface="Times New Roman" pitchFamily="18" charset="0"/>
              </a:rPr>
              <a:t>+ B3: Bảng in hiện ra, điền đầy đủ số bản in, chọn tên máy in, phạm vi in, và số bản in của từng trang.</a:t>
            </a:r>
          </a:p>
          <a:p>
            <a:r>
              <a:rPr lang="en-US" sz="3600">
                <a:latin typeface="Times New Roman" pitchFamily="18" charset="0"/>
                <a:cs typeface="Times New Roman" pitchFamily="18" charset="0"/>
              </a:rPr>
              <a:t>+ B4: Ra lệnh in bằng nút </a:t>
            </a:r>
            <a:r>
              <a:rPr lang="en-US" sz="3600" b="1">
                <a:latin typeface="Times New Roman" pitchFamily="18" charset="0"/>
                <a:cs typeface="Times New Roman" pitchFamily="18" charset="0"/>
              </a:rPr>
              <a:t>Print</a:t>
            </a:r>
            <a:endParaRPr lang="en-US" sz="3600">
              <a:latin typeface="Times New Roman" pitchFamily="18" charset="0"/>
              <a:cs typeface="Times New Roman" pitchFamily="18" charset="0"/>
            </a:endParaRPr>
          </a:p>
          <a:p>
            <a:r>
              <a:rPr lang="en-US" sz="3600">
                <a:latin typeface="Times New Roman" pitchFamily="18" charset="0"/>
                <a:cs typeface="Times New Roman" pitchFamily="18" charset="0"/>
              </a:rPr>
              <a:t>Lưu ý: Để in được văn bản ta phải chọn đúng tên máy in được kết nối với máy tính và có thể chọn thêm tùy chọn khác.</a:t>
            </a:r>
          </a:p>
          <a:p>
            <a:pPr algn="just"/>
            <a:endParaRPr lang="en-US" sz="3600" b="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91773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6" grpId="1"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482101"/>
            <a:ext cx="10868891" cy="1297420"/>
          </a:xfrm>
        </p:spPr>
        <p:txBody>
          <a:bodyPr numCol="1"/>
          <a:lstStyle/>
          <a:p>
            <a:pPr algn="ctr"/>
            <a:r>
              <a:rPr lang="en-US" sz="6000">
                <a:solidFill>
                  <a:srgbClr val="FF0000"/>
                </a:solidFill>
                <a:latin typeface="Times New Roman" panose="02020603050405020304" pitchFamily="18" charset="0"/>
                <a:cs typeface="Times New Roman" panose="02020603050405020304" pitchFamily="18" charset="0"/>
              </a:rPr>
              <a:t>LUYỆN </a:t>
            </a:r>
            <a:r>
              <a:rPr lang="en-US" sz="6000" dirty="0">
                <a:solidFill>
                  <a:srgbClr val="FF0000"/>
                </a:solidFill>
                <a:latin typeface="Times New Roman" panose="02020603050405020304" pitchFamily="18" charset="0"/>
                <a:cs typeface="Times New Roman" panose="02020603050405020304" pitchFamily="18" charset="0"/>
              </a:rPr>
              <a:t>TẬP</a:t>
            </a:r>
          </a:p>
        </p:txBody>
      </p:sp>
    </p:spTree>
    <p:extLst>
      <p:ext uri="{BB962C8B-B14F-4D97-AF65-F5344CB8AC3E}">
        <p14:creationId xmlns:p14="http://schemas.microsoft.com/office/powerpoint/2010/main" val="3730675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0837" y="48908"/>
            <a:ext cx="12081164" cy="1969078"/>
          </a:xfrm>
          <a:prstGeom prst="rect">
            <a:avLst/>
          </a:prstGeom>
        </p:spPr>
        <p:txBody>
          <a:bodyPr numCol="1"/>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a:latin typeface="Times New Roman" panose="02020603050405020304" pitchFamily="18" charset="0"/>
                <a:cs typeface="Times New Roman" panose="02020603050405020304" pitchFamily="18" charset="0"/>
              </a:rPr>
              <a:t>Ai nhanh hơn.</a:t>
            </a:r>
          </a:p>
          <a:p>
            <a:r>
              <a:rPr lang="en-US" sz="3200">
                <a:solidFill>
                  <a:srgbClr val="FF0000"/>
                </a:solidFill>
                <a:latin typeface="Times New Roman" panose="02020603050405020304" pitchFamily="18" charset="0"/>
                <a:cs typeface="Times New Roman" panose="02020603050405020304" pitchFamily="18" charset="0"/>
              </a:rPr>
              <a:t>Luật chơi: Mỗi đội gồm 4 bạn chơi. Các đội trong tay có các đáp án A, B, C, D. Nhiệm vụ của đội đọc câu hỏi, thảo luận và lựa chọn giơ  đáp án lên. Đội nào có đáp án đúng và nhanh nhất sẽ được thưởng.</a:t>
            </a:r>
            <a:endParaRPr lang="en-US" sz="3200" dirty="0">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p>
          <a:p>
            <a:endParaRPr lang="en-US" sz="3200" dirty="0">
              <a:latin typeface="Times New Roman" panose="02020603050405020304" pitchFamily="18" charset="0"/>
              <a:cs typeface="Times New Roman" panose="02020603050405020304" pitchFamily="18" charset="0"/>
            </a:endParaRPr>
          </a:p>
          <a:p>
            <a:endParaRPr lang="en-US" sz="2800" dirty="0"/>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110837" y="48908"/>
            <a:ext cx="3767480" cy="984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1"/>
                </a:solidFill>
                <a:latin typeface="Times New Roman" pitchFamily="18" charset="0"/>
                <a:cs typeface="Times New Roman" pitchFamily="18" charset="0"/>
              </a:rPr>
              <a:t>Câu hỏi 1:</a:t>
            </a:r>
          </a:p>
        </p:txBody>
      </p:sp>
      <p:sp>
        <p:nvSpPr>
          <p:cNvPr id="8" name="Rectangle 7"/>
          <p:cNvSpPr/>
          <p:nvPr/>
        </p:nvSpPr>
        <p:spPr>
          <a:xfrm>
            <a:off x="110836" y="1147344"/>
            <a:ext cx="11776363" cy="984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1"/>
                </a:solidFill>
                <a:latin typeface="Times New Roman" pitchFamily="18" charset="0"/>
                <a:cs typeface="Times New Roman" pitchFamily="18" charset="0"/>
              </a:rPr>
              <a:t>Để định dạng đoạn văn em sử dụng hộp thoại nào?</a:t>
            </a:r>
          </a:p>
        </p:txBody>
      </p:sp>
      <p:sp>
        <p:nvSpPr>
          <p:cNvPr id="9" name="Oval 8"/>
          <p:cNvSpPr/>
          <p:nvPr/>
        </p:nvSpPr>
        <p:spPr>
          <a:xfrm>
            <a:off x="127626" y="2177143"/>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A</a:t>
            </a:r>
          </a:p>
        </p:txBody>
      </p:sp>
      <p:sp>
        <p:nvSpPr>
          <p:cNvPr id="10" name="Rounded Rectangle 9"/>
          <p:cNvSpPr/>
          <p:nvPr/>
        </p:nvSpPr>
        <p:spPr>
          <a:xfrm>
            <a:off x="1237969" y="2177143"/>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latin typeface="Times New Roman" pitchFamily="18" charset="0"/>
                <a:cs typeface="Times New Roman" pitchFamily="18" charset="0"/>
              </a:rPr>
              <a:t>Home/ Font.</a:t>
            </a:r>
          </a:p>
        </p:txBody>
      </p:sp>
      <p:sp>
        <p:nvSpPr>
          <p:cNvPr id="11" name="Oval 10"/>
          <p:cNvSpPr/>
          <p:nvPr/>
        </p:nvSpPr>
        <p:spPr>
          <a:xfrm>
            <a:off x="127625" y="3281360"/>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B</a:t>
            </a:r>
          </a:p>
        </p:txBody>
      </p:sp>
      <p:sp>
        <p:nvSpPr>
          <p:cNvPr id="13" name="Rounded Rectangle 12"/>
          <p:cNvSpPr/>
          <p:nvPr/>
        </p:nvSpPr>
        <p:spPr>
          <a:xfrm>
            <a:off x="1237968" y="3281360"/>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latin typeface="Times New Roman" pitchFamily="18" charset="0"/>
                <a:cs typeface="Times New Roman" pitchFamily="18" charset="0"/>
              </a:rPr>
              <a:t>Insert/ Paragraph.</a:t>
            </a:r>
          </a:p>
        </p:txBody>
      </p:sp>
      <p:sp>
        <p:nvSpPr>
          <p:cNvPr id="14" name="Oval 13"/>
          <p:cNvSpPr/>
          <p:nvPr/>
        </p:nvSpPr>
        <p:spPr>
          <a:xfrm>
            <a:off x="127624" y="4390832"/>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C</a:t>
            </a:r>
          </a:p>
        </p:txBody>
      </p:sp>
      <p:sp>
        <p:nvSpPr>
          <p:cNvPr id="15" name="Rounded Rectangle 14"/>
          <p:cNvSpPr/>
          <p:nvPr/>
        </p:nvSpPr>
        <p:spPr>
          <a:xfrm>
            <a:off x="1237967" y="4390832"/>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latin typeface="Times New Roman" pitchFamily="18" charset="0"/>
                <a:cs typeface="Times New Roman" pitchFamily="18" charset="0"/>
              </a:rPr>
              <a:t>Home/ Paragraph.</a:t>
            </a:r>
          </a:p>
        </p:txBody>
      </p:sp>
      <p:sp>
        <p:nvSpPr>
          <p:cNvPr id="16" name="Oval 15"/>
          <p:cNvSpPr/>
          <p:nvPr/>
        </p:nvSpPr>
        <p:spPr>
          <a:xfrm>
            <a:off x="127626" y="5480023"/>
            <a:ext cx="1110343" cy="10882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D</a:t>
            </a:r>
          </a:p>
        </p:txBody>
      </p:sp>
      <p:sp>
        <p:nvSpPr>
          <p:cNvPr id="17" name="Rounded Rectangle 16"/>
          <p:cNvSpPr/>
          <p:nvPr/>
        </p:nvSpPr>
        <p:spPr>
          <a:xfrm>
            <a:off x="1237969" y="5480024"/>
            <a:ext cx="10954031" cy="13779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latin typeface="Times New Roman" pitchFamily="18" charset="0"/>
                <a:cs typeface="Times New Roman" pitchFamily="18" charset="0"/>
              </a:rPr>
              <a:t>File/ Paragraph.</a:t>
            </a:r>
          </a:p>
        </p:txBody>
      </p:sp>
    </p:spTree>
    <p:extLst>
      <p:ext uri="{BB962C8B-B14F-4D97-AF65-F5344CB8AC3E}">
        <p14:creationId xmlns:p14="http://schemas.microsoft.com/office/powerpoint/2010/main" val="146944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iterate type="lt">
                                    <p:tmPct val="0"/>
                                  </p:iterate>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iterate type="lt">
                                    <p:tmPct val="0"/>
                                  </p:iterate>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5" presetClass="emph" presetSubtype="0" grpId="1" nodeType="clickEffect">
                                  <p:stCondLst>
                                    <p:cond delay="0"/>
                                  </p:stCondLst>
                                  <p:iterate type="lt">
                                    <p:tmAbs val="25"/>
                                  </p:iterate>
                                  <p:childTnLst>
                                    <p:set>
                                      <p:cBhvr override="childStyle">
                                        <p:cTn id="58" dur="indefinite"/>
                                        <p:tgtEl>
                                          <p:spTgt spid="14"/>
                                        </p:tgtEl>
                                        <p:attrNameLst>
                                          <p:attrName>style.fontWeight</p:attrName>
                                        </p:attrNameLst>
                                      </p:cBhvr>
                                      <p:to>
                                        <p:strVal val="bold"/>
                                      </p:to>
                                    </p:set>
                                  </p:childTnLst>
                                </p:cTn>
                              </p:par>
                              <p:par>
                                <p:cTn id="59" presetID="15" presetClass="emph" presetSubtype="0" grpId="1" nodeType="withEffect">
                                  <p:stCondLst>
                                    <p:cond delay="0"/>
                                  </p:stCondLst>
                                  <p:iterate type="lt">
                                    <p:tmAbs val="25"/>
                                  </p:iterate>
                                  <p:childTnLst>
                                    <p:set>
                                      <p:cBhvr override="childStyle">
                                        <p:cTn id="60" dur="indefinite"/>
                                        <p:tgtEl>
                                          <p:spTgt spid="15"/>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 grpId="0" animBg="1"/>
      <p:bldP spid="8" grpId="0" animBg="1"/>
      <p:bldP spid="9" grpId="0" animBg="1"/>
      <p:bldP spid="10" grpId="0" animBg="1"/>
      <p:bldP spid="11" grpId="0" animBg="1"/>
      <p:bldP spid="13" grpId="0" animBg="1"/>
      <p:bldP spid="14" grpId="0" animBg="1"/>
      <p:bldP spid="14" grpId="1" animBg="1"/>
      <p:bldP spid="15" grpId="0" animBg="1"/>
      <p:bldP spid="15" grpId="1"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27626" y="2177143"/>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A</a:t>
            </a:r>
          </a:p>
        </p:txBody>
      </p:sp>
      <p:sp>
        <p:nvSpPr>
          <p:cNvPr id="5" name="Rounded Rectangle 4"/>
          <p:cNvSpPr/>
          <p:nvPr/>
        </p:nvSpPr>
        <p:spPr>
          <a:xfrm>
            <a:off x="1237969" y="2177143"/>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latin typeface="Times New Roman" pitchFamily="18" charset="0"/>
                <a:cs typeface="Times New Roman" pitchFamily="18" charset="0"/>
              </a:rPr>
              <a:t>Thay đổi phông chữ.</a:t>
            </a:r>
          </a:p>
        </p:txBody>
      </p:sp>
      <p:sp>
        <p:nvSpPr>
          <p:cNvPr id="6" name="Oval 5"/>
          <p:cNvSpPr/>
          <p:nvPr/>
        </p:nvSpPr>
        <p:spPr>
          <a:xfrm>
            <a:off x="127625" y="3281360"/>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B</a:t>
            </a:r>
          </a:p>
        </p:txBody>
      </p:sp>
      <p:sp>
        <p:nvSpPr>
          <p:cNvPr id="7" name="Rounded Rectangle 6"/>
          <p:cNvSpPr/>
          <p:nvPr/>
        </p:nvSpPr>
        <p:spPr>
          <a:xfrm>
            <a:off x="1237968" y="3281360"/>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latin typeface="Times New Roman" pitchFamily="18" charset="0"/>
                <a:cs typeface="Times New Roman" pitchFamily="18" charset="0"/>
              </a:rPr>
              <a:t>Thay đổi khoảng cách giữa các dòng.</a:t>
            </a:r>
          </a:p>
        </p:txBody>
      </p:sp>
      <p:sp>
        <p:nvSpPr>
          <p:cNvPr id="8" name="Oval 7"/>
          <p:cNvSpPr/>
          <p:nvPr/>
        </p:nvSpPr>
        <p:spPr>
          <a:xfrm>
            <a:off x="127624" y="4390832"/>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C</a:t>
            </a:r>
          </a:p>
        </p:txBody>
      </p:sp>
      <p:sp>
        <p:nvSpPr>
          <p:cNvPr id="9" name="Rounded Rectangle 8"/>
          <p:cNvSpPr/>
          <p:nvPr/>
        </p:nvSpPr>
        <p:spPr>
          <a:xfrm>
            <a:off x="1237967" y="4390832"/>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latin typeface="Times New Roman" pitchFamily="18" charset="0"/>
                <a:cs typeface="Times New Roman" pitchFamily="18" charset="0"/>
              </a:rPr>
              <a:t>Đổi kích thước trang giấy.</a:t>
            </a:r>
          </a:p>
        </p:txBody>
      </p:sp>
      <p:sp>
        <p:nvSpPr>
          <p:cNvPr id="10" name="Oval 9"/>
          <p:cNvSpPr/>
          <p:nvPr/>
        </p:nvSpPr>
        <p:spPr>
          <a:xfrm>
            <a:off x="127626" y="5480023"/>
            <a:ext cx="1110343" cy="10882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D</a:t>
            </a:r>
          </a:p>
        </p:txBody>
      </p:sp>
      <p:sp>
        <p:nvSpPr>
          <p:cNvPr id="11" name="Rounded Rectangle 10"/>
          <p:cNvSpPr/>
          <p:nvPr/>
        </p:nvSpPr>
        <p:spPr>
          <a:xfrm>
            <a:off x="1237969" y="5480024"/>
            <a:ext cx="10954031" cy="13779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latin typeface="Times New Roman" pitchFamily="18" charset="0"/>
                <a:cs typeface="Times New Roman" pitchFamily="18" charset="0"/>
              </a:rPr>
              <a:t>Sửa lỗi chính tả.</a:t>
            </a:r>
          </a:p>
        </p:txBody>
      </p:sp>
      <p:sp>
        <p:nvSpPr>
          <p:cNvPr id="12" name="Rectangle 11"/>
          <p:cNvSpPr/>
          <p:nvPr/>
        </p:nvSpPr>
        <p:spPr>
          <a:xfrm>
            <a:off x="110837" y="48908"/>
            <a:ext cx="3767480" cy="984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1"/>
                </a:solidFill>
                <a:latin typeface="Times New Roman" pitchFamily="18" charset="0"/>
                <a:cs typeface="Times New Roman" pitchFamily="18" charset="0"/>
              </a:rPr>
              <a:t>Câu hỏi 2:</a:t>
            </a:r>
          </a:p>
        </p:txBody>
      </p:sp>
      <p:sp>
        <p:nvSpPr>
          <p:cNvPr id="13" name="Rectangle 12"/>
          <p:cNvSpPr/>
          <p:nvPr/>
        </p:nvSpPr>
        <p:spPr>
          <a:xfrm>
            <a:off x="110836" y="1147344"/>
            <a:ext cx="12081162" cy="984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1"/>
                </a:solidFill>
                <a:latin typeface="Times New Roman" pitchFamily="18" charset="0"/>
                <a:cs typeface="Times New Roman" pitchFamily="18" charset="0"/>
              </a:rPr>
              <a:t>Công việc nào dưới đây không liên quan đến định dạng văn bản?</a:t>
            </a:r>
          </a:p>
        </p:txBody>
      </p:sp>
    </p:spTree>
    <p:extLst>
      <p:ext uri="{BB962C8B-B14F-4D97-AF65-F5344CB8AC3E}">
        <p14:creationId xmlns:p14="http://schemas.microsoft.com/office/powerpoint/2010/main" val="34727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iterate type="lt">
                                    <p:tmPct val="0"/>
                                  </p:iterate>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iterate type="lt">
                                    <p:tmPct val="0"/>
                                  </p:iterate>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5" presetClass="emph" presetSubtype="0" grpId="1" nodeType="clickEffect">
                                  <p:stCondLst>
                                    <p:cond delay="0"/>
                                  </p:stCondLst>
                                  <p:iterate type="lt">
                                    <p:tmAbs val="25"/>
                                  </p:iterate>
                                  <p:childTnLst>
                                    <p:set>
                                      <p:cBhvr override="childStyle">
                                        <p:cTn id="48" dur="indefinite"/>
                                        <p:tgtEl>
                                          <p:spTgt spid="10"/>
                                        </p:tgtEl>
                                        <p:attrNameLst>
                                          <p:attrName>style.fontWeight</p:attrName>
                                        </p:attrNameLst>
                                      </p:cBhvr>
                                      <p:to>
                                        <p:strVal val="bold"/>
                                      </p:to>
                                    </p:set>
                                  </p:childTnLst>
                                </p:cTn>
                              </p:par>
                              <p:par>
                                <p:cTn id="49" presetID="15" presetClass="emph" presetSubtype="0" grpId="1" nodeType="withEffect">
                                  <p:stCondLst>
                                    <p:cond delay="0"/>
                                  </p:stCondLst>
                                  <p:iterate type="lt">
                                    <p:tmAbs val="25"/>
                                  </p:iterate>
                                  <p:childTnLst>
                                    <p:set>
                                      <p:cBhvr override="childStyle">
                                        <p:cTn id="50" dur="indefinite"/>
                                        <p:tgtEl>
                                          <p:spTgt spid="11"/>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0" grpId="1" animBg="1"/>
      <p:bldP spid="11" grpId="0" animBg="1"/>
      <p:bldP spid="11" grpId="1"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27626" y="2177143"/>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A</a:t>
            </a:r>
          </a:p>
        </p:txBody>
      </p:sp>
      <p:sp>
        <p:nvSpPr>
          <p:cNvPr id="5" name="Rounded Rectangle 4"/>
          <p:cNvSpPr/>
          <p:nvPr/>
        </p:nvSpPr>
        <p:spPr>
          <a:xfrm>
            <a:off x="1237969" y="2177143"/>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latin typeface="Times New Roman" pitchFamily="18" charset="0"/>
                <a:cs typeface="Times New Roman" pitchFamily="18" charset="0"/>
              </a:rPr>
              <a:t>Căn lề</a:t>
            </a:r>
          </a:p>
        </p:txBody>
      </p:sp>
      <p:sp>
        <p:nvSpPr>
          <p:cNvPr id="6" name="Oval 5"/>
          <p:cNvSpPr/>
          <p:nvPr/>
        </p:nvSpPr>
        <p:spPr>
          <a:xfrm>
            <a:off x="127625" y="3281360"/>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B</a:t>
            </a:r>
          </a:p>
        </p:txBody>
      </p:sp>
      <p:sp>
        <p:nvSpPr>
          <p:cNvPr id="7" name="Rounded Rectangle 6"/>
          <p:cNvSpPr/>
          <p:nvPr/>
        </p:nvSpPr>
        <p:spPr>
          <a:xfrm>
            <a:off x="1237968" y="3281360"/>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latin typeface="Times New Roman" pitchFamily="18" charset="0"/>
                <a:cs typeface="Times New Roman" pitchFamily="18" charset="0"/>
              </a:rPr>
              <a:t>Thay đổi  lề cả đoạn văn.</a:t>
            </a:r>
          </a:p>
        </p:txBody>
      </p:sp>
      <p:sp>
        <p:nvSpPr>
          <p:cNvPr id="8" name="Oval 7"/>
          <p:cNvSpPr/>
          <p:nvPr/>
        </p:nvSpPr>
        <p:spPr>
          <a:xfrm>
            <a:off x="127624" y="4390832"/>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C</a:t>
            </a:r>
          </a:p>
        </p:txBody>
      </p:sp>
      <p:sp>
        <p:nvSpPr>
          <p:cNvPr id="9" name="Rounded Rectangle 8"/>
          <p:cNvSpPr/>
          <p:nvPr/>
        </p:nvSpPr>
        <p:spPr>
          <a:xfrm>
            <a:off x="1237967" y="4390832"/>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latin typeface="Times New Roman" pitchFamily="18" charset="0"/>
                <a:cs typeface="Times New Roman" pitchFamily="18" charset="0"/>
              </a:rPr>
              <a:t>Khoảng cách dòng trong đoạn văn.</a:t>
            </a:r>
          </a:p>
        </p:txBody>
      </p:sp>
      <p:sp>
        <p:nvSpPr>
          <p:cNvPr id="10" name="Oval 9"/>
          <p:cNvSpPr/>
          <p:nvPr/>
        </p:nvSpPr>
        <p:spPr>
          <a:xfrm>
            <a:off x="127626" y="5480023"/>
            <a:ext cx="1110343" cy="10882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D</a:t>
            </a:r>
          </a:p>
        </p:txBody>
      </p:sp>
      <p:sp>
        <p:nvSpPr>
          <p:cNvPr id="11" name="Rounded Rectangle 10"/>
          <p:cNvSpPr/>
          <p:nvPr/>
        </p:nvSpPr>
        <p:spPr>
          <a:xfrm>
            <a:off x="1237969" y="5480024"/>
            <a:ext cx="10954031" cy="13779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latin typeface="Times New Roman" pitchFamily="18" charset="0"/>
                <a:cs typeface="Times New Roman" pitchFamily="18" charset="0"/>
              </a:rPr>
              <a:t>Tất cả ý trên.</a:t>
            </a:r>
          </a:p>
        </p:txBody>
      </p:sp>
      <p:sp>
        <p:nvSpPr>
          <p:cNvPr id="12" name="Rectangle 11"/>
          <p:cNvSpPr/>
          <p:nvPr/>
        </p:nvSpPr>
        <p:spPr>
          <a:xfrm>
            <a:off x="110837" y="48908"/>
            <a:ext cx="3767480" cy="984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1"/>
                </a:solidFill>
                <a:latin typeface="Times New Roman" pitchFamily="18" charset="0"/>
                <a:cs typeface="Times New Roman" pitchFamily="18" charset="0"/>
              </a:rPr>
              <a:t>Câu hỏi 3:</a:t>
            </a:r>
          </a:p>
        </p:txBody>
      </p:sp>
      <p:sp>
        <p:nvSpPr>
          <p:cNvPr id="13" name="Rectangle 12"/>
          <p:cNvSpPr/>
          <p:nvPr/>
        </p:nvSpPr>
        <p:spPr>
          <a:xfrm>
            <a:off x="0" y="1147344"/>
            <a:ext cx="12192000" cy="984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1"/>
                </a:solidFill>
                <a:latin typeface="Times New Roman" pitchFamily="18" charset="0"/>
                <a:cs typeface="Times New Roman" pitchFamily="18" charset="0"/>
              </a:rPr>
              <a:t>Các nút lệnh dùng để định dạng đoạn văn bản gồm các nút lệnh nào?</a:t>
            </a:r>
          </a:p>
        </p:txBody>
      </p:sp>
    </p:spTree>
    <p:extLst>
      <p:ext uri="{BB962C8B-B14F-4D97-AF65-F5344CB8AC3E}">
        <p14:creationId xmlns:p14="http://schemas.microsoft.com/office/powerpoint/2010/main" val="64980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iterate type="lt">
                                    <p:tmPct val="0"/>
                                  </p:iterate>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iterate type="lt">
                                    <p:tmPct val="0"/>
                                  </p:iterate>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5" presetClass="emph" presetSubtype="0" grpId="1" nodeType="clickEffect">
                                  <p:stCondLst>
                                    <p:cond delay="0"/>
                                  </p:stCondLst>
                                  <p:iterate type="lt">
                                    <p:tmAbs val="25"/>
                                  </p:iterate>
                                  <p:childTnLst>
                                    <p:set>
                                      <p:cBhvr override="childStyle">
                                        <p:cTn id="48" dur="indefinite"/>
                                        <p:tgtEl>
                                          <p:spTgt spid="10"/>
                                        </p:tgtEl>
                                        <p:attrNameLst>
                                          <p:attrName>style.fontWeight</p:attrName>
                                        </p:attrNameLst>
                                      </p:cBhvr>
                                      <p:to>
                                        <p:strVal val="bold"/>
                                      </p:to>
                                    </p:set>
                                  </p:childTnLst>
                                </p:cTn>
                              </p:par>
                              <p:par>
                                <p:cTn id="49" presetID="15" presetClass="emph" presetSubtype="0" grpId="1" nodeType="withEffect">
                                  <p:stCondLst>
                                    <p:cond delay="0"/>
                                  </p:stCondLst>
                                  <p:iterate type="lt">
                                    <p:tmAbs val="25"/>
                                  </p:iterate>
                                  <p:childTnLst>
                                    <p:set>
                                      <p:cBhvr override="childStyle">
                                        <p:cTn id="50" dur="indefinite"/>
                                        <p:tgtEl>
                                          <p:spTgt spid="11"/>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0" grpId="1" animBg="1"/>
      <p:bldP spid="11" grpId="0" animBg="1"/>
      <p:bldP spid="11" grpId="1"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482101"/>
            <a:ext cx="10868891" cy="1297420"/>
          </a:xfrm>
        </p:spPr>
        <p:txBody>
          <a:bodyPr numCol="1"/>
          <a:lstStyle/>
          <a:p>
            <a:pPr algn="ctr"/>
            <a:r>
              <a:rPr lang="en-US" sz="6000">
                <a:solidFill>
                  <a:srgbClr val="FF0000"/>
                </a:solidFill>
                <a:latin typeface="Times New Roman" panose="02020603050405020304" pitchFamily="18" charset="0"/>
                <a:cs typeface="Times New Roman" panose="02020603050405020304" pitchFamily="18" charset="0"/>
              </a:rPr>
              <a:t>VẬN DỤNG</a:t>
            </a:r>
            <a:endParaRPr lang="en-US"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5838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D70C5431-9CD3-4BE8-B4C7-6531AB1835DE}"/>
              </a:ext>
            </a:extLst>
          </p:cNvPr>
          <p:cNvSpPr/>
          <p:nvPr/>
        </p:nvSpPr>
        <p:spPr>
          <a:xfrm>
            <a:off x="989215" y="1313411"/>
            <a:ext cx="13784315" cy="1200329"/>
          </a:xfrm>
          <a:prstGeom prst="rect">
            <a:avLst/>
          </a:prstGeom>
          <a:noFill/>
        </p:spPr>
        <p:txBody>
          <a:bodyPr wrap="square" lIns="91440" tIns="45720" rIns="91440" bIns="45720">
            <a:spAutoFit/>
          </a:bodyPr>
          <a:lstStyle/>
          <a:p>
            <a:pPr algn="ctr"/>
            <a:r>
              <a:rPr lang="en-US" sz="7200" b="1">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KHỞI </a:t>
            </a:r>
            <a:r>
              <a:rPr lang="en-US" sz="7200" b="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ĐỘNG</a:t>
            </a:r>
          </a:p>
        </p:txBody>
      </p:sp>
    </p:spTree>
    <p:extLst>
      <p:ext uri="{BB962C8B-B14F-4D97-AF65-F5344CB8AC3E}">
        <p14:creationId xmlns:p14="http://schemas.microsoft.com/office/powerpoint/2010/main" val="177152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0837" y="647998"/>
            <a:ext cx="12081164" cy="1297420"/>
          </a:xfrm>
          <a:prstGeom prst="rect">
            <a:avLst/>
          </a:prstGeom>
        </p:spPr>
        <p:txBody>
          <a:bodyPr numCol="1"/>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a:latin typeface="Times New Roman" panose="02020603050405020304" pitchFamily="18" charset="0"/>
                <a:cs typeface="Times New Roman" panose="02020603050405020304" pitchFamily="18" charset="0"/>
              </a:rPr>
              <a:t>Nếu muốn trình bày văn bản sau đây đẹp hơn và sau đó thực hiện in, ta có thể làm thế?</a:t>
            </a:r>
            <a:endParaRPr lang="en-US" sz="3200" dirty="0">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p>
          <a:p>
            <a:endParaRPr lang="en-US" sz="3200" dirty="0">
              <a:latin typeface="Times New Roman" panose="02020603050405020304" pitchFamily="18" charset="0"/>
              <a:cs typeface="Times New Roman" panose="02020603050405020304" pitchFamily="18" charset="0"/>
            </a:endParaRPr>
          </a:p>
          <a:p>
            <a:endParaRPr lang="en-US" sz="2800" dirty="0"/>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pic>
        <p:nvPicPr>
          <p:cNvPr id="5" name="Picture 4"/>
          <p:cNvPicPr/>
          <p:nvPr/>
        </p:nvPicPr>
        <p:blipFill>
          <a:blip r:embed="rId2"/>
          <a:stretch>
            <a:fillRect/>
          </a:stretch>
        </p:blipFill>
        <p:spPr>
          <a:xfrm>
            <a:off x="567559" y="1854760"/>
            <a:ext cx="11098924" cy="5003240"/>
          </a:xfrm>
          <a:prstGeom prst="rect">
            <a:avLst/>
          </a:prstGeom>
        </p:spPr>
      </p:pic>
      <p:sp>
        <p:nvSpPr>
          <p:cNvPr id="6" name="Title 1"/>
          <p:cNvSpPr>
            <a:spLocks noGrp="1"/>
          </p:cNvSpPr>
          <p:nvPr>
            <p:ph type="title"/>
          </p:nvPr>
        </p:nvSpPr>
        <p:spPr>
          <a:xfrm>
            <a:off x="110838" y="252248"/>
            <a:ext cx="11145742" cy="6605751"/>
          </a:xfrm>
        </p:spPr>
        <p:txBody>
          <a:bodyPr numCol="1"/>
          <a:lstStyle/>
          <a:p>
            <a:r>
              <a:rPr lang="nl-NL" sz="3600">
                <a:latin typeface="Times New Roman" pitchFamily="18" charset="0"/>
                <a:cs typeface="Times New Roman" pitchFamily="18" charset="0"/>
              </a:rPr>
              <a:t>- Thực hiện định dạng văn bản như sau:</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Chọn toàn bộ văn bản</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Nháy chuột vào lệnh để căn biên đều hai bên</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Nháy chuột vào lệnh  và chọn một giá trị nào đó, ví dụ giá trị 1.15 để quy định độ dãn dòng là 1.15 lần dòng đơn.</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Nháy chuột lại vào lệnh  và chọn dòng  để tăng độ dãn đoạn.</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 Để in văn bản, thực hiện các thao tác sau:</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Nháy chuột vào bảng chọn </a:t>
            </a:r>
            <a:r>
              <a:rPr lang="nl-NL" sz="3600" b="1">
                <a:latin typeface="Times New Roman" pitchFamily="18" charset="0"/>
                <a:cs typeface="Times New Roman" pitchFamily="18" charset="0"/>
              </a:rPr>
              <a:t>File</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Nháy chuột vào lệnh </a:t>
            </a:r>
            <a:r>
              <a:rPr lang="nl-NL" sz="3600" b="1">
                <a:latin typeface="Times New Roman" pitchFamily="18" charset="0"/>
                <a:cs typeface="Times New Roman" pitchFamily="18" charset="0"/>
              </a:rPr>
              <a:t>Print </a:t>
            </a:r>
            <a:r>
              <a:rPr lang="nl-NL" sz="3600">
                <a:latin typeface="Times New Roman" pitchFamily="18" charset="0"/>
                <a:cs typeface="Times New Roman" pitchFamily="18" charset="0"/>
              </a:rPr>
              <a:t>để mở vùng các tùy chọn in ấn</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Nháy chuột chọn các tùy chọn in ấn như số bản in, trang sẽ in, hướng giấy</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Nháy chuột vào lệnh </a:t>
            </a:r>
            <a:r>
              <a:rPr lang="nl-NL" sz="3600" b="1">
                <a:latin typeface="Times New Roman" pitchFamily="18" charset="0"/>
                <a:cs typeface="Times New Roman" pitchFamily="18" charset="0"/>
              </a:rPr>
              <a:t>Print</a:t>
            </a:r>
            <a:r>
              <a:rPr lang="nl-NL" sz="3600">
                <a:latin typeface="Times New Roman" pitchFamily="18" charset="0"/>
                <a:cs typeface="Times New Roman" pitchFamily="18" charset="0"/>
              </a:rPr>
              <a:t> để in văn bản.</a:t>
            </a:r>
            <a:br>
              <a:rPr lang="en-US" sz="3600">
                <a:latin typeface="Times New Roman" pitchFamily="18" charset="0"/>
                <a:cs typeface="Times New Roman" pitchFamily="18" charset="0"/>
              </a:rPr>
            </a:br>
            <a:br>
              <a:rPr lang="en-US" sz="3600">
                <a:latin typeface="Times New Roman" pitchFamily="18" charset="0"/>
                <a:cs typeface="Times New Roman" pitchFamily="18" charset="0"/>
              </a:rPr>
            </a:br>
            <a:br>
              <a:rPr lang="en-US" sz="3600">
                <a:latin typeface="Times New Roman" pitchFamily="18" charset="0"/>
                <a:cs typeface="Times New Roman" pitchFamily="18" charset="0"/>
              </a:rPr>
            </a:b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944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2" y="129599"/>
            <a:ext cx="11166762" cy="1034183"/>
          </a:xfrm>
        </p:spPr>
        <p:txBody>
          <a:bodyPr numCol="1"/>
          <a:lstStyle/>
          <a:p>
            <a:pPr algn="ctr"/>
            <a:r>
              <a:rPr lang="en-US" sz="6000">
                <a:solidFill>
                  <a:srgbClr val="FF0000"/>
                </a:solidFill>
                <a:latin typeface="Times New Roman" panose="02020603050405020304" pitchFamily="18" charset="0"/>
                <a:cs typeface="Times New Roman" panose="02020603050405020304" pitchFamily="18" charset="0"/>
              </a:rPr>
              <a:t>Hướng </a:t>
            </a:r>
            <a:r>
              <a:rPr lang="en-US" sz="6000" dirty="0" err="1">
                <a:solidFill>
                  <a:srgbClr val="FF0000"/>
                </a:solidFill>
                <a:latin typeface="Times New Roman" panose="02020603050405020304" pitchFamily="18" charset="0"/>
                <a:cs typeface="Times New Roman" panose="02020603050405020304" pitchFamily="18" charset="0"/>
              </a:rPr>
              <a:t>dẫn</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về</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nhà</a:t>
            </a:r>
            <a:br>
              <a:rPr lang="en-US" sz="6000" dirty="0">
                <a:solidFill>
                  <a:srgbClr val="FF0000"/>
                </a:solidFill>
                <a:latin typeface="Times New Roman" panose="02020603050405020304" pitchFamily="18" charset="0"/>
                <a:cs typeface="Times New Roman" panose="02020603050405020304" pitchFamily="18" charset="0"/>
              </a:rPr>
            </a:br>
            <a:br>
              <a:rPr lang="en-US" sz="6000" dirty="0">
                <a:solidFill>
                  <a:srgbClr val="FF0000"/>
                </a:solidFill>
                <a:latin typeface="Times New Roman" panose="02020603050405020304" pitchFamily="18" charset="0"/>
                <a:cs typeface="Times New Roman" panose="02020603050405020304" pitchFamily="18" charset="0"/>
              </a:rPr>
            </a:br>
            <a:endParaRPr lang="en-US" sz="60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8036" y="1163782"/>
            <a:ext cx="10875818" cy="4278094"/>
          </a:xfrm>
          <a:prstGeom prst="rect">
            <a:avLst/>
          </a:prstGeom>
          <a:ln>
            <a:solidFill>
              <a:srgbClr val="FF0000"/>
            </a:solidFill>
          </a:ln>
        </p:spPr>
        <p:txBody>
          <a:bodyPr wrap="square">
            <a:spAutoFit/>
          </a:bodyPr>
          <a:lstStyle/>
          <a:p>
            <a:pPr>
              <a:lnSpc>
                <a:spcPct val="150000"/>
              </a:lnSpc>
            </a:pPr>
            <a:r>
              <a:rPr lang="vi-VN" sz="3200" dirty="0">
                <a:solidFill>
                  <a:srgbClr val="0000FF"/>
                </a:solidFill>
                <a:latin typeface="+mj-lt"/>
              </a:rPr>
              <a:t>- Đọc lại toàn bộ nội dung bài đã học.</a:t>
            </a:r>
          </a:p>
          <a:p>
            <a:pPr>
              <a:lnSpc>
                <a:spcPct val="150000"/>
              </a:lnSpc>
            </a:pPr>
            <a:r>
              <a:rPr lang="vi-VN" sz="3200">
                <a:solidFill>
                  <a:srgbClr val="0000FF"/>
                </a:solidFill>
                <a:latin typeface="+mj-lt"/>
              </a:rPr>
              <a:t>- </a:t>
            </a:r>
            <a:r>
              <a:rPr lang="en-US" sz="3200">
                <a:solidFill>
                  <a:srgbClr val="0000FF"/>
                </a:solidFill>
                <a:latin typeface="Times New Roman" pitchFamily="18" charset="0"/>
                <a:cs typeface="Times New Roman" pitchFamily="18" charset="0"/>
              </a:rPr>
              <a:t>Đọc phần tóm tắt bài học SGK trang 63</a:t>
            </a:r>
            <a:endParaRPr lang="vi-VN" sz="3200" dirty="0">
              <a:solidFill>
                <a:srgbClr val="0000FF"/>
              </a:solidFill>
              <a:latin typeface="+mj-lt"/>
            </a:endParaRPr>
          </a:p>
          <a:p>
            <a:pPr marL="457200" indent="-457200">
              <a:lnSpc>
                <a:spcPct val="150000"/>
              </a:lnSpc>
              <a:buFontTx/>
              <a:buChar char="-"/>
            </a:pPr>
            <a:r>
              <a:rPr lang="en-US" sz="3200">
                <a:solidFill>
                  <a:srgbClr val="0000FF"/>
                </a:solidFill>
                <a:latin typeface="Times New Roman" pitchFamily="18" charset="0"/>
                <a:cs typeface="Times New Roman" pitchFamily="18" charset="0"/>
              </a:rPr>
              <a:t>Trả lời câu hỏi tự kiểm tra</a:t>
            </a:r>
            <a:r>
              <a:rPr lang="vi-VN" sz="3200">
                <a:solidFill>
                  <a:srgbClr val="0000FF"/>
                </a:solidFill>
                <a:latin typeface="Times New Roman" pitchFamily="18" charset="0"/>
                <a:cs typeface="Times New Roman" pitchFamily="18" charset="0"/>
              </a:rPr>
              <a:t> </a:t>
            </a:r>
            <a:r>
              <a:rPr lang="vi-VN" sz="3200" dirty="0">
                <a:solidFill>
                  <a:srgbClr val="0000FF"/>
                </a:solidFill>
                <a:latin typeface="Times New Roman" pitchFamily="18" charset="0"/>
                <a:cs typeface="Times New Roman" pitchFamily="18" charset="0"/>
              </a:rPr>
              <a:t>SGK </a:t>
            </a:r>
            <a:r>
              <a:rPr lang="vi-VN" sz="3200">
                <a:solidFill>
                  <a:srgbClr val="0000FF"/>
                </a:solidFill>
                <a:latin typeface="Times New Roman" pitchFamily="18" charset="0"/>
                <a:cs typeface="Times New Roman" pitchFamily="18" charset="0"/>
              </a:rPr>
              <a:t>trang </a:t>
            </a:r>
            <a:r>
              <a:rPr lang="en-US" sz="3200">
                <a:solidFill>
                  <a:srgbClr val="0000FF"/>
                </a:solidFill>
                <a:latin typeface="Times New Roman" pitchFamily="18" charset="0"/>
                <a:cs typeface="Times New Roman" pitchFamily="18" charset="0"/>
              </a:rPr>
              <a:t>63</a:t>
            </a:r>
            <a:r>
              <a:rPr lang="vi-VN" sz="3200">
                <a:solidFill>
                  <a:srgbClr val="0000FF"/>
                </a:solidFill>
                <a:latin typeface="Times New Roman" pitchFamily="18" charset="0"/>
                <a:cs typeface="Times New Roman" pitchFamily="18" charset="0"/>
              </a:rPr>
              <a:t>.</a:t>
            </a:r>
            <a:endParaRPr lang="en-US" sz="3200">
              <a:solidFill>
                <a:srgbClr val="0000FF"/>
              </a:solidFill>
              <a:latin typeface="Times New Roman" pitchFamily="18" charset="0"/>
              <a:cs typeface="Times New Roman" pitchFamily="18" charset="0"/>
            </a:endParaRPr>
          </a:p>
          <a:p>
            <a:pPr marL="457200" indent="-457200">
              <a:lnSpc>
                <a:spcPct val="150000"/>
              </a:lnSpc>
              <a:buFontTx/>
              <a:buChar char="-"/>
            </a:pPr>
            <a:r>
              <a:rPr lang="en-US" sz="3200">
                <a:solidFill>
                  <a:srgbClr val="0000FF"/>
                </a:solidFill>
                <a:latin typeface="Times New Roman" pitchFamily="18" charset="0"/>
                <a:cs typeface="Times New Roman" pitchFamily="18" charset="0"/>
              </a:rPr>
              <a:t>Tìm hiểu trước Bài 3 Thực hành tìm kiếm, thay thế và định dạng văn bản.</a:t>
            </a:r>
            <a:endParaRPr lang="en-US" sz="3200" dirty="0">
              <a:solidFill>
                <a:srgbClr val="0000FF"/>
              </a:solidFill>
              <a:latin typeface="Times New Roman" pitchFamily="18" charset="0"/>
              <a:cs typeface="Times New Roman" pitchFamily="18" charset="0"/>
            </a:endParaRPr>
          </a:p>
          <a:p>
            <a:pPr marL="457200" indent="-457200">
              <a:buFontTx/>
              <a:buChar char="-"/>
            </a:pPr>
            <a:endParaRPr lang="vi-VN" sz="3200" dirty="0">
              <a:latin typeface="+mj-lt"/>
            </a:endParaRPr>
          </a:p>
        </p:txBody>
      </p:sp>
    </p:spTree>
    <p:extLst>
      <p:ext uri="{BB962C8B-B14F-4D97-AF65-F5344CB8AC3E}">
        <p14:creationId xmlns:p14="http://schemas.microsoft.com/office/powerpoint/2010/main" val="315648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5" descr="1133426gsfxbpjp44">
            <a:extLst>
              <a:ext uri="{FF2B5EF4-FFF2-40B4-BE49-F238E27FC236}">
                <a16:creationId xmlns:a16="http://schemas.microsoft.com/office/drawing/2014/main" id="{610E6CF2-ACAB-4585-B1E5-047EE679B6B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79522" y="2924944"/>
            <a:ext cx="565150"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1133426gsfxbpjp44">
            <a:extLst>
              <a:ext uri="{FF2B5EF4-FFF2-40B4-BE49-F238E27FC236}">
                <a16:creationId xmlns:a16="http://schemas.microsoft.com/office/drawing/2014/main" id="{9EFF5396-AA59-418E-B34F-30CDCA72905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328" y="230189"/>
            <a:ext cx="566738"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2" descr="1707962tj3hg7yh59">
            <a:extLst>
              <a:ext uri="{FF2B5EF4-FFF2-40B4-BE49-F238E27FC236}">
                <a16:creationId xmlns:a16="http://schemas.microsoft.com/office/drawing/2014/main" id="{AE9A3396-C74C-4B98-9A5E-4DB224C3707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116758" y="1279451"/>
            <a:ext cx="171450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8" descr="1181071cimzwdep76">
            <a:extLst>
              <a:ext uri="{FF2B5EF4-FFF2-40B4-BE49-F238E27FC236}">
                <a16:creationId xmlns:a16="http://schemas.microsoft.com/office/drawing/2014/main" id="{4219D9DF-CA71-4C88-8AA1-8EDC8801FBF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334750" y="36512"/>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8" descr="1181071cimzwdep76">
            <a:extLst>
              <a:ext uri="{FF2B5EF4-FFF2-40B4-BE49-F238E27FC236}">
                <a16:creationId xmlns:a16="http://schemas.microsoft.com/office/drawing/2014/main" id="{66A86C2A-936D-4F20-A2BA-080902E3C14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2569" y="2924944"/>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0" descr="1228827kvwbhhiily">
            <a:extLst>
              <a:ext uri="{FF2B5EF4-FFF2-40B4-BE49-F238E27FC236}">
                <a16:creationId xmlns:a16="http://schemas.microsoft.com/office/drawing/2014/main" id="{84AF4A43-59E6-42EC-B471-82BF8C59239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8234363" y="-777875"/>
            <a:ext cx="762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3C8756FD-2D2A-423D-AD8F-39CE3C5C674F}"/>
              </a:ext>
            </a:extLst>
          </p:cNvPr>
          <p:cNvSpPr/>
          <p:nvPr/>
        </p:nvSpPr>
        <p:spPr>
          <a:xfrm>
            <a:off x="2447029" y="1916832"/>
            <a:ext cx="8501122" cy="2431435"/>
          </a:xfrm>
          <a:prstGeom prst="rect">
            <a:avLst/>
          </a:prstGeom>
        </p:spPr>
        <p:txBody>
          <a:bodyPr>
            <a:spAutoFit/>
            <a:scene3d>
              <a:camera prst="orthographicFront"/>
              <a:lightRig rig="threePt" dir="t"/>
            </a:scene3d>
            <a:sp3d extrusionH="57150">
              <a:bevelT w="38100" h="38100" prst="angle"/>
            </a:sp3d>
          </a:bodyPr>
          <a:lstStyle/>
          <a:p>
            <a:pPr algn="ctr">
              <a:defRPr/>
            </a:pPr>
            <a:r>
              <a:rPr lang="en-US" altLang="vi-VN" sz="3200" b="1" dirty="0" err="1">
                <a:ln w="12700">
                  <a:solidFill>
                    <a:srgbClr val="C0504D">
                      <a:lumMod val="75000"/>
                    </a:srgbClr>
                  </a:solidFill>
                  <a:prstDash val="solid"/>
                </a:ln>
                <a:solidFill>
                  <a:srgbClr val="0000EE"/>
                </a:solidFill>
                <a:latin typeface="Times New Roman" panose="02020603050405020304" pitchFamily="18" charset="0"/>
              </a:rPr>
              <a:t>Giờ</a:t>
            </a:r>
            <a:r>
              <a:rPr lang="en-US" altLang="vi-VN" sz="3200" b="1" dirty="0">
                <a:ln w="12700">
                  <a:solidFill>
                    <a:srgbClr val="C0504D">
                      <a:lumMod val="75000"/>
                    </a:srgbClr>
                  </a:solidFill>
                  <a:prstDash val="solid"/>
                </a:ln>
                <a:solidFill>
                  <a:srgbClr val="0000EE"/>
                </a:solidFill>
                <a:latin typeface="Times New Roman" panose="02020603050405020304" pitchFamily="18" charset="0"/>
              </a:rPr>
              <a:t> </a:t>
            </a:r>
            <a:r>
              <a:rPr lang="en-US" altLang="vi-VN" sz="3200" b="1" dirty="0" err="1">
                <a:ln w="12700">
                  <a:solidFill>
                    <a:srgbClr val="C0504D">
                      <a:lumMod val="75000"/>
                    </a:srgbClr>
                  </a:solidFill>
                  <a:prstDash val="solid"/>
                </a:ln>
                <a:solidFill>
                  <a:srgbClr val="0000EE"/>
                </a:solidFill>
                <a:latin typeface="Times New Roman" panose="02020603050405020304" pitchFamily="18" charset="0"/>
              </a:rPr>
              <a:t>học</a:t>
            </a:r>
            <a:r>
              <a:rPr lang="en-US" altLang="vi-VN" sz="3200" b="1" dirty="0">
                <a:ln w="12700">
                  <a:solidFill>
                    <a:srgbClr val="C0504D">
                      <a:lumMod val="75000"/>
                    </a:srgbClr>
                  </a:solidFill>
                  <a:prstDash val="solid"/>
                </a:ln>
                <a:solidFill>
                  <a:srgbClr val="0000EE"/>
                </a:solidFill>
                <a:latin typeface="Times New Roman" panose="02020603050405020304" pitchFamily="18" charset="0"/>
              </a:rPr>
              <a:t> </a:t>
            </a:r>
            <a:r>
              <a:rPr lang="en-US" altLang="vi-VN" sz="3200" b="1" dirty="0" err="1">
                <a:ln w="12700">
                  <a:solidFill>
                    <a:srgbClr val="C0504D">
                      <a:lumMod val="75000"/>
                    </a:srgbClr>
                  </a:solidFill>
                  <a:prstDash val="solid"/>
                </a:ln>
                <a:solidFill>
                  <a:srgbClr val="0000EE"/>
                </a:solidFill>
                <a:latin typeface="Times New Roman" panose="02020603050405020304" pitchFamily="18" charset="0"/>
              </a:rPr>
              <a:t>kết</a:t>
            </a:r>
            <a:r>
              <a:rPr lang="en-US" altLang="vi-VN" sz="3200" b="1" dirty="0">
                <a:ln w="12700">
                  <a:solidFill>
                    <a:srgbClr val="C0504D">
                      <a:lumMod val="75000"/>
                    </a:srgbClr>
                  </a:solidFill>
                  <a:prstDash val="solid"/>
                </a:ln>
                <a:solidFill>
                  <a:srgbClr val="0000EE"/>
                </a:solidFill>
                <a:latin typeface="Times New Roman" panose="02020603050405020304" pitchFamily="18" charset="0"/>
              </a:rPr>
              <a:t> </a:t>
            </a:r>
            <a:r>
              <a:rPr lang="en-US" altLang="vi-VN" sz="3200" b="1" dirty="0" err="1">
                <a:ln w="12700">
                  <a:solidFill>
                    <a:srgbClr val="C0504D">
                      <a:lumMod val="75000"/>
                    </a:srgbClr>
                  </a:solidFill>
                  <a:prstDash val="solid"/>
                </a:ln>
                <a:solidFill>
                  <a:srgbClr val="0000EE"/>
                </a:solidFill>
                <a:latin typeface="Times New Roman" panose="02020603050405020304" pitchFamily="18" charset="0"/>
              </a:rPr>
              <a:t>thúc</a:t>
            </a:r>
            <a:endParaRPr lang="en-US" altLang="vi-VN" sz="3200" b="1" dirty="0">
              <a:ln w="12700">
                <a:solidFill>
                  <a:srgbClr val="C0504D">
                    <a:lumMod val="75000"/>
                  </a:srgbClr>
                </a:solidFill>
                <a:prstDash val="solid"/>
              </a:ln>
              <a:solidFill>
                <a:srgbClr val="0000EE"/>
              </a:solidFill>
              <a:latin typeface="Times New Roman" panose="02020603050405020304" pitchFamily="18" charset="0"/>
            </a:endParaRPr>
          </a:p>
          <a:p>
            <a:pPr algn="ctr">
              <a:defRPr/>
            </a:pPr>
            <a:r>
              <a:rPr lang="en-US" altLang="vi-VN" sz="3200" b="1" dirty="0">
                <a:ln w="12700">
                  <a:solidFill>
                    <a:srgbClr val="C0504D">
                      <a:lumMod val="75000"/>
                    </a:srgbClr>
                  </a:solidFill>
                  <a:prstDash val="solid"/>
                </a:ln>
                <a:solidFill>
                  <a:srgbClr val="0000EE"/>
                </a:solidFill>
                <a:latin typeface="Times New Roman" panose="02020603050405020304" pitchFamily="18" charset="0"/>
                <a:cs typeface="Times New Roman" pitchFamily="18" charset="0"/>
              </a:rPr>
              <a:t>CHÚC CÁC THẦY CÔ SỨC KHỎE</a:t>
            </a:r>
          </a:p>
          <a:p>
            <a:pPr algn="ctr">
              <a:defRPr/>
            </a:pPr>
            <a:r>
              <a:rPr lang="en-US" altLang="vi-VN" sz="3200" b="1" dirty="0">
                <a:ln w="12700">
                  <a:solidFill>
                    <a:srgbClr val="C0504D">
                      <a:lumMod val="75000"/>
                    </a:srgbClr>
                  </a:solidFill>
                  <a:prstDash val="solid"/>
                </a:ln>
                <a:solidFill>
                  <a:srgbClr val="0000EE"/>
                </a:solidFill>
                <a:latin typeface="Times New Roman" panose="02020603050405020304" pitchFamily="18" charset="0"/>
                <a:cs typeface="Times New Roman" pitchFamily="18" charset="0"/>
              </a:rPr>
              <a:t>CHÚC CÁC EM HỌC TÔT.</a:t>
            </a:r>
            <a:endParaRPr lang="en-US" altLang="vi-VN" sz="2800" b="1" dirty="0">
              <a:solidFill>
                <a:srgbClr val="FF3300"/>
              </a:solidFill>
              <a:latin typeface="Times New Roman" pitchFamily="18" charset="0"/>
              <a:cs typeface="Times New Roman" pitchFamily="18" charset="0"/>
            </a:endParaRPr>
          </a:p>
          <a:p>
            <a:pPr algn="ctr">
              <a:defRPr/>
            </a:pPr>
            <a:endParaRPr lang="en-US" sz="2800" b="1" dirty="0">
              <a:ln w="12700">
                <a:solidFill>
                  <a:srgbClr val="C0504D">
                    <a:lumMod val="75000"/>
                  </a:srgbClr>
                </a:solidFill>
                <a:prstDash val="solid"/>
              </a:ln>
              <a:solidFill>
                <a:srgbClr val="FF3300"/>
              </a:solidFill>
              <a:latin typeface="Times New Roman" pitchFamily="18" charset="0"/>
              <a:cs typeface="Times New Roman" pitchFamily="18" charset="0"/>
            </a:endParaRPr>
          </a:p>
          <a:p>
            <a:pPr algn="ctr">
              <a:defRPr/>
            </a:pPr>
            <a:endParaRPr lang="en-US" sz="2800" b="1" dirty="0">
              <a:ln w="12700">
                <a:solidFill>
                  <a:srgbClr val="C0504D">
                    <a:lumMod val="75000"/>
                  </a:srgbClr>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9" name="Oval 6">
            <a:extLst>
              <a:ext uri="{FF2B5EF4-FFF2-40B4-BE49-F238E27FC236}">
                <a16:creationId xmlns:a16="http://schemas.microsoft.com/office/drawing/2014/main" id="{CCEC4684-5998-4D84-AC07-19A94A8E7655}"/>
              </a:ext>
            </a:extLst>
          </p:cNvPr>
          <p:cNvSpPr/>
          <p:nvPr/>
        </p:nvSpPr>
        <p:spPr>
          <a:xfrm>
            <a:off x="4630739" y="5313364"/>
            <a:ext cx="84137" cy="60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 name="Picture 4">
            <a:extLst>
              <a:ext uri="{FF2B5EF4-FFF2-40B4-BE49-F238E27FC236}">
                <a16:creationId xmlns:a16="http://schemas.microsoft.com/office/drawing/2014/main" id="{A36A5CAA-2539-40D8-9293-FDC2749E6E6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67001" y="0"/>
            <a:ext cx="47402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3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5" y="110836"/>
            <a:ext cx="12205855" cy="1913907"/>
          </a:xfrm>
        </p:spPr>
        <p:txBody>
          <a:bodyPr/>
          <a:lstStyle/>
          <a:p>
            <a:r>
              <a:rPr lang="en-US" sz="4000" dirty="0" err="1">
                <a:solidFill>
                  <a:srgbClr val="FF0000"/>
                </a:solidFill>
                <a:latin typeface="Times New Roman" panose="02020603050405020304" pitchFamily="18" charset="0"/>
                <a:cs typeface="Times New Roman" panose="02020603050405020304" pitchFamily="18" charset="0"/>
              </a:rPr>
              <a:t>Trò</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chơi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Đội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nào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nhanh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hơn</a:t>
            </a:r>
            <a:r>
              <a:rPr lang="en-US" sz="4000" dirty="0">
                <a:solidFill>
                  <a:srgbClr val="FF0000"/>
                </a:solidFill>
                <a:latin typeface="Times New Roman" panose="02020603050405020304" pitchFamily="18" charset="0"/>
                <a:cs typeface="Times New Roman" panose="02020603050405020304" pitchFamily="18" charset="0"/>
              </a:rPr>
              <a:t>”</a:t>
            </a:r>
            <a:br>
              <a:rPr lang="en-US" sz="4000">
                <a:solidFill>
                  <a:srgbClr val="FF0000"/>
                </a:solidFill>
                <a:latin typeface="Times New Roman" panose="02020603050405020304" pitchFamily="18" charset="0"/>
                <a:cs typeface="Times New Roman" panose="02020603050405020304" pitchFamily="18" charset="0"/>
              </a:rPr>
            </a:br>
            <a:r>
              <a:rPr lang="en-US" sz="3200">
                <a:latin typeface="Times New Roman" panose="02020603050405020304" pitchFamily="18" charset="0"/>
                <a:cs typeface="Times New Roman" panose="02020603050405020304" pitchFamily="18" charset="0"/>
              </a:rPr>
              <a:t>Đề bài: Cho 2 đoạn văn bản sau: Các em hãy quan sát, thảo luận nhóm để lựa chọn các đáp án đúng nhất cho phần nhận xét hai văn bản sau?</a:t>
            </a:r>
            <a:br>
              <a:rPr lang="en-US" dirty="0"/>
            </a:br>
            <a:endParaRPr lang="en-US" dirty="0"/>
          </a:p>
        </p:txBody>
      </p:sp>
      <p:sp>
        <p:nvSpPr>
          <p:cNvPr id="12" name="Snip Same Side Corner Rectangle 11"/>
          <p:cNvSpPr/>
          <p:nvPr/>
        </p:nvSpPr>
        <p:spPr>
          <a:xfrm>
            <a:off x="0" y="1755159"/>
            <a:ext cx="12192000" cy="3394363"/>
          </a:xfrm>
          <a:prstGeom prst="snip2Same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00FF"/>
                </a:solidFill>
                <a:latin typeface="Times New Roman" panose="02020603050405020304" pitchFamily="18" charset="0"/>
                <a:cs typeface="Times New Roman" panose="02020603050405020304" pitchFamily="18" charset="0"/>
              </a:rPr>
              <a:t>Luật</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chơi</a:t>
            </a:r>
            <a:r>
              <a:rPr lang="en-US" sz="4000" dirty="0">
                <a:solidFill>
                  <a:srgbClr val="0000FF"/>
                </a:solidFill>
                <a:latin typeface="Times New Roman" panose="02020603050405020304" pitchFamily="18" charset="0"/>
                <a:cs typeface="Times New Roman" panose="02020603050405020304" pitchFamily="18" charset="0"/>
              </a:rPr>
              <a:t>:</a:t>
            </a:r>
          </a:p>
          <a:p>
            <a:pPr algn="ct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Mỗi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đội</a:t>
            </a:r>
            <a:r>
              <a:rPr lang="en-US" sz="3200" dirty="0">
                <a:solidFill>
                  <a:srgbClr val="0000FF"/>
                </a:solidFill>
                <a:latin typeface="Times New Roman" panose="02020603050405020304" pitchFamily="18" charset="0"/>
                <a:cs typeface="Times New Roman" panose="02020603050405020304" pitchFamily="18" charset="0"/>
              </a:rPr>
              <a:t> </a:t>
            </a:r>
            <a:r>
              <a:rPr lang="en-US" sz="3200" err="1">
                <a:solidFill>
                  <a:srgbClr val="0000FF"/>
                </a:solidFill>
                <a:latin typeface="Times New Roman" panose="02020603050405020304" pitchFamily="18" charset="0"/>
                <a:cs typeface="Times New Roman" panose="02020603050405020304" pitchFamily="18" charset="0"/>
              </a:rPr>
              <a:t>gồm</a:t>
            </a:r>
            <a:r>
              <a:rPr lang="en-US" sz="3200">
                <a:solidFill>
                  <a:srgbClr val="0000FF"/>
                </a:solidFill>
                <a:latin typeface="Times New Roman" panose="02020603050405020304" pitchFamily="18" charset="0"/>
                <a:cs typeface="Times New Roman" panose="02020603050405020304" pitchFamily="18" charset="0"/>
              </a:rPr>
              <a:t> bốn </a:t>
            </a:r>
            <a:r>
              <a:rPr lang="en-US" sz="3200" dirty="0" err="1">
                <a:solidFill>
                  <a:srgbClr val="0000FF"/>
                </a:solidFill>
                <a:latin typeface="Times New Roman" panose="02020603050405020304" pitchFamily="18" charset="0"/>
                <a:cs typeface="Times New Roman" panose="02020603050405020304" pitchFamily="18" charset="0"/>
              </a:rPr>
              <a:t>bạn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mỗi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đội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chỉ</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có</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một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cây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bút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bảng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phụ</a:t>
            </a:r>
            <a:r>
              <a:rPr lang="en-US" sz="3200" dirty="0">
                <a:solidFill>
                  <a:srgbClr val="0000FF"/>
                </a:solidFill>
                <a:latin typeface="Times New Roman" panose="02020603050405020304" pitchFamily="18" charset="0"/>
                <a:cs typeface="Times New Roman" panose="02020603050405020304" pitchFamily="18" charset="0"/>
              </a:rPr>
              <a:t> ( </a:t>
            </a:r>
            <a:r>
              <a:rPr lang="en-US" sz="3200" dirty="0" err="1">
                <a:solidFill>
                  <a:srgbClr val="0000FF"/>
                </a:solidFill>
                <a:latin typeface="Times New Roman" panose="02020603050405020304" pitchFamily="18" charset="0"/>
                <a:cs typeface="Times New Roman" panose="02020603050405020304" pitchFamily="18" charset="0"/>
              </a:rPr>
              <a:t>bảng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phụ</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đã</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chuẩn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bị</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sẵn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các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bạn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trong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đội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thay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nhau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cầm</a:t>
            </a:r>
            <a:r>
              <a:rPr lang="en-US" sz="3200" dirty="0">
                <a:solidFill>
                  <a:srgbClr val="0000FF"/>
                </a:solidFill>
                <a:latin typeface="Times New Roman" panose="02020603050405020304" pitchFamily="18" charset="0"/>
                <a:cs typeface="Times New Roman" panose="02020603050405020304" pitchFamily="18" charset="0"/>
              </a:rPr>
              <a:t> </a:t>
            </a:r>
            <a:r>
              <a:rPr lang="en-US" sz="3200" err="1">
                <a:solidFill>
                  <a:srgbClr val="0000FF"/>
                </a:solidFill>
                <a:latin typeface="Times New Roman" panose="02020603050405020304" pitchFamily="18" charset="0"/>
                <a:cs typeface="Times New Roman" panose="02020603050405020304" pitchFamily="18" charset="0"/>
              </a:rPr>
              <a:t>bút</a:t>
            </a:r>
            <a:r>
              <a:rPr lang="en-US" sz="3200">
                <a:solidFill>
                  <a:srgbClr val="0000FF"/>
                </a:solidFill>
                <a:latin typeface="Times New Roman" panose="02020603050405020304" pitchFamily="18" charset="0"/>
                <a:cs typeface="Times New Roman" panose="02020603050405020304" pitchFamily="18" charset="0"/>
              </a:rPr>
              <a:t> viết ra các lựa chọn đáp án </a:t>
            </a:r>
            <a:r>
              <a:rPr lang="en-US" sz="3200" dirty="0" err="1">
                <a:solidFill>
                  <a:srgbClr val="0000FF"/>
                </a:solidFill>
                <a:latin typeface="Times New Roman" panose="02020603050405020304" pitchFamily="18" charset="0"/>
                <a:cs typeface="Times New Roman" panose="02020603050405020304" pitchFamily="18" charset="0"/>
              </a:rPr>
              <a:t>đúng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yêu</a:t>
            </a:r>
            <a:r>
              <a:rPr lang="en-US" sz="3200" dirty="0">
                <a:solidFill>
                  <a:srgbClr val="0000FF"/>
                </a:solidFill>
                <a:latin typeface="Times New Roman" panose="02020603050405020304" pitchFamily="18" charset="0"/>
                <a:cs typeface="Times New Roman" panose="02020603050405020304" pitchFamily="18" charset="0"/>
              </a:rPr>
              <a:t> </a:t>
            </a:r>
            <a:r>
              <a:rPr lang="en-US" sz="3200" err="1">
                <a:solidFill>
                  <a:srgbClr val="0000FF"/>
                </a:solidFill>
                <a:latin typeface="Times New Roman" panose="02020603050405020304" pitchFamily="18" charset="0"/>
                <a:cs typeface="Times New Roman" panose="02020603050405020304" pitchFamily="18" charset="0"/>
              </a:rPr>
              <a:t>cầu</a:t>
            </a:r>
            <a:r>
              <a:rPr lang="en-US" sz="3200">
                <a:solidFill>
                  <a:srgbClr val="0000FF"/>
                </a:solidFill>
                <a:latin typeface="Times New Roman" panose="02020603050405020304" pitchFamily="18" charset="0"/>
                <a:cs typeface="Times New Roman" panose="02020603050405020304" pitchFamily="18" charset="0"/>
              </a:rPr>
              <a:t>  đề bài. </a:t>
            </a:r>
            <a:r>
              <a:rPr lang="en-US" sz="3200" dirty="0" err="1">
                <a:solidFill>
                  <a:srgbClr val="0000FF"/>
                </a:solidFill>
                <a:latin typeface="Times New Roman" panose="02020603050405020304" pitchFamily="18" charset="0"/>
                <a:cs typeface="Times New Roman" panose="02020603050405020304" pitchFamily="18" charset="0"/>
              </a:rPr>
              <a:t>Phần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thưởng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mỗi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đội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điểm</a:t>
            </a:r>
            <a:r>
              <a:rPr lang="en-US" sz="3200" dirty="0">
                <a:solidFill>
                  <a:srgbClr val="0000FF"/>
                </a:solidFill>
                <a:latin typeface="Times New Roman" panose="02020603050405020304" pitchFamily="18" charset="0"/>
                <a:cs typeface="Times New Roman" panose="02020603050405020304" pitchFamily="18" charset="0"/>
              </a:rPr>
              <a:t> 10, 9, 8 </a:t>
            </a:r>
            <a:r>
              <a:rPr lang="en-US" sz="3200" dirty="0" err="1">
                <a:solidFill>
                  <a:srgbClr val="0000FF"/>
                </a:solidFill>
                <a:latin typeface="Times New Roman" panose="02020603050405020304" pitchFamily="18" charset="0"/>
                <a:cs typeface="Times New Roman" panose="02020603050405020304" pitchFamily="18" charset="0"/>
              </a:rPr>
              <a:t>theo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thứ</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tự</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nhanh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nhất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nhì</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ba</a:t>
            </a:r>
            <a:r>
              <a:rPr lang="en-US" sz="3200" dirty="0">
                <a:solidFill>
                  <a:srgbClr val="0000FF"/>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 y="1755159"/>
            <a:ext cx="12049125" cy="4818515"/>
          </a:xfrm>
          <a:prstGeom prst="rect">
            <a:avLst/>
          </a:prstGeom>
        </p:spPr>
      </p:pic>
    </p:spTree>
    <p:extLst>
      <p:ext uri="{BB962C8B-B14F-4D97-AF65-F5344CB8AC3E}">
        <p14:creationId xmlns:p14="http://schemas.microsoft.com/office/powerpoint/2010/main" val="398278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6" y="79305"/>
            <a:ext cx="12205855" cy="1739735"/>
          </a:xfrm>
        </p:spPr>
        <p:txBody>
          <a:bodyPr/>
          <a:lstStyle/>
          <a:p>
            <a:r>
              <a:rPr lang="en-US" sz="3200" dirty="0" err="1">
                <a:solidFill>
                  <a:srgbClr val="FF0000"/>
                </a:solidFill>
                <a:latin typeface="Times New Roman" panose="02020603050405020304" pitchFamily="18" charset="0"/>
                <a:cs typeface="Times New Roman" panose="02020603050405020304" pitchFamily="18" charset="0"/>
              </a:rPr>
              <a:t>Trò</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nhanh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hơn</a:t>
            </a:r>
            <a:r>
              <a:rPr lang="en-US" sz="3200" dirty="0">
                <a:solidFill>
                  <a:srgbClr val="FF0000"/>
                </a:solidFill>
                <a:latin typeface="Times New Roman" panose="02020603050405020304" pitchFamily="18" charset="0"/>
                <a:cs typeface="Times New Roman" panose="02020603050405020304" pitchFamily="18" charset="0"/>
              </a:rPr>
              <a:t>”</a:t>
            </a:r>
            <a:br>
              <a:rPr lang="en-US" sz="3200" dirty="0">
                <a:solidFill>
                  <a:srgbClr val="FF0000"/>
                </a:solidFill>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Cho 2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dirty="0"/>
            </a:br>
            <a:endParaRPr lang="en-US" dirty="0"/>
          </a:p>
        </p:txBody>
      </p:sp>
      <p:sp>
        <p:nvSpPr>
          <p:cNvPr id="3" name="Oval 2"/>
          <p:cNvSpPr/>
          <p:nvPr/>
        </p:nvSpPr>
        <p:spPr>
          <a:xfrm>
            <a:off x="113568" y="2253837"/>
            <a:ext cx="913372" cy="84173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A</a:t>
            </a:r>
          </a:p>
        </p:txBody>
      </p:sp>
      <p:sp>
        <p:nvSpPr>
          <p:cNvPr id="5" name="Rounded Rectangle 4"/>
          <p:cNvSpPr/>
          <p:nvPr/>
        </p:nvSpPr>
        <p:spPr>
          <a:xfrm>
            <a:off x="1167629" y="2277512"/>
            <a:ext cx="10954031" cy="9228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Dòng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tiêu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đề</a:t>
            </a:r>
            <a:r>
              <a:rPr lang="en-US" sz="3200" dirty="0">
                <a:solidFill>
                  <a:schemeClr val="tx1"/>
                </a:solidFill>
                <a:latin typeface="Times New Roman" pitchFamily="18" charset="0"/>
                <a:cs typeface="Times New Roman" pitchFamily="18" charset="0"/>
              </a:rPr>
              <a:t>  VB1 </a:t>
            </a:r>
            <a:r>
              <a:rPr lang="en-US" sz="3200" dirty="0" err="1">
                <a:solidFill>
                  <a:schemeClr val="tx1"/>
                </a:solidFill>
                <a:latin typeface="Times New Roman" pitchFamily="18" charset="0"/>
                <a:cs typeface="Times New Roman" pitchFamily="18" charset="0"/>
              </a:rPr>
              <a:t>được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căn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lề</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trái</a:t>
            </a:r>
            <a:r>
              <a:rPr lang="en-US" sz="3200" dirty="0">
                <a:solidFill>
                  <a:schemeClr val="tx1"/>
                </a:solidFill>
                <a:latin typeface="Times New Roman" pitchFamily="18" charset="0"/>
                <a:cs typeface="Times New Roman" pitchFamily="18" charset="0"/>
              </a:rPr>
              <a:t>,  VB2 </a:t>
            </a:r>
            <a:r>
              <a:rPr lang="en-US" sz="3200" dirty="0" err="1">
                <a:solidFill>
                  <a:schemeClr val="tx1"/>
                </a:solidFill>
                <a:latin typeface="Times New Roman" pitchFamily="18" charset="0"/>
                <a:cs typeface="Times New Roman" pitchFamily="18" charset="0"/>
              </a:rPr>
              <a:t>được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căn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lề</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giữa</a:t>
            </a:r>
            <a:r>
              <a:rPr lang="en-US" sz="3200" dirty="0">
                <a:solidFill>
                  <a:schemeClr val="tx1"/>
                </a:solidFill>
                <a:latin typeface="Times New Roman" pitchFamily="18" charset="0"/>
                <a:cs typeface="Times New Roman" pitchFamily="18" charset="0"/>
              </a:rPr>
              <a:t>.</a:t>
            </a:r>
          </a:p>
        </p:txBody>
      </p:sp>
      <p:sp>
        <p:nvSpPr>
          <p:cNvPr id="6" name="Oval 5"/>
          <p:cNvSpPr/>
          <p:nvPr/>
        </p:nvSpPr>
        <p:spPr>
          <a:xfrm>
            <a:off x="113567" y="3259578"/>
            <a:ext cx="913372" cy="84173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B</a:t>
            </a:r>
          </a:p>
        </p:txBody>
      </p:sp>
      <p:sp>
        <p:nvSpPr>
          <p:cNvPr id="7" name="Rounded Rectangle 6"/>
          <p:cNvSpPr/>
          <p:nvPr/>
        </p:nvSpPr>
        <p:spPr>
          <a:xfrm>
            <a:off x="1167628" y="3281361"/>
            <a:ext cx="10954031" cy="8173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itchFamily="18" charset="0"/>
                <a:cs typeface="Times New Roman" pitchFamily="18" charset="0"/>
              </a:rPr>
              <a:t>Đoạn</a:t>
            </a:r>
            <a:r>
              <a:rPr lang="en-US" sz="3200" dirty="0">
                <a:solidFill>
                  <a:schemeClr val="tx1"/>
                </a:solidFill>
                <a:latin typeface="Times New Roman" pitchFamily="18" charset="0"/>
                <a:cs typeface="Times New Roman" pitchFamily="18" charset="0"/>
              </a:rPr>
              <a:t> 1,2,3,4 </a:t>
            </a: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VB1 </a:t>
            </a:r>
            <a:r>
              <a:rPr lang="en-US" sz="3200" dirty="0" err="1">
                <a:solidFill>
                  <a:schemeClr val="tx1"/>
                </a:solidFill>
                <a:latin typeface="Times New Roman" pitchFamily="18" charset="0"/>
                <a:cs typeface="Times New Roman" pitchFamily="18" charset="0"/>
              </a:rPr>
              <a:t>được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căn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lề</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trái</a:t>
            </a:r>
            <a:r>
              <a:rPr lang="en-US" sz="3200" dirty="0">
                <a:solidFill>
                  <a:schemeClr val="tx1"/>
                </a:solidFill>
                <a:latin typeface="Times New Roman" pitchFamily="18" charset="0"/>
                <a:cs typeface="Times New Roman" pitchFamily="18" charset="0"/>
              </a:rPr>
              <a:t>,  VB2 </a:t>
            </a:r>
            <a:r>
              <a:rPr lang="en-US" sz="3200" dirty="0" err="1">
                <a:solidFill>
                  <a:schemeClr val="tx1"/>
                </a:solidFill>
                <a:latin typeface="Times New Roman" pitchFamily="18" charset="0"/>
                <a:cs typeface="Times New Roman" pitchFamily="18" charset="0"/>
              </a:rPr>
              <a:t>được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căn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lề</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giữa</a:t>
            </a:r>
            <a:r>
              <a:rPr lang="en-US" sz="3200" dirty="0">
                <a:solidFill>
                  <a:schemeClr val="tx1"/>
                </a:solidFill>
                <a:latin typeface="Times New Roman" pitchFamily="18" charset="0"/>
                <a:cs typeface="Times New Roman" pitchFamily="18" charset="0"/>
              </a:rPr>
              <a:t>.</a:t>
            </a:r>
          </a:p>
        </p:txBody>
      </p:sp>
      <p:sp>
        <p:nvSpPr>
          <p:cNvPr id="8" name="Oval 7"/>
          <p:cNvSpPr/>
          <p:nvPr/>
        </p:nvSpPr>
        <p:spPr>
          <a:xfrm>
            <a:off x="113566" y="4369050"/>
            <a:ext cx="913372" cy="84173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C</a:t>
            </a:r>
          </a:p>
        </p:txBody>
      </p:sp>
      <p:sp>
        <p:nvSpPr>
          <p:cNvPr id="9" name="Rounded Rectangle 8"/>
          <p:cNvSpPr/>
          <p:nvPr/>
        </p:nvSpPr>
        <p:spPr>
          <a:xfrm>
            <a:off x="1167627" y="4236084"/>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Đoạn</a:t>
            </a:r>
            <a:r>
              <a:rPr lang="en-US" sz="3200" dirty="0">
                <a:solidFill>
                  <a:schemeClr val="tx1"/>
                </a:solidFill>
                <a:latin typeface="Times New Roman" pitchFamily="18" charset="0"/>
                <a:cs typeface="Times New Roman" pitchFamily="18" charset="0"/>
              </a:rPr>
              <a:t> 1,2,3,4 </a:t>
            </a: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VB1 </a:t>
            </a:r>
            <a:r>
              <a:rPr lang="en-US" sz="3200" dirty="0" err="1">
                <a:solidFill>
                  <a:schemeClr val="tx1"/>
                </a:solidFill>
                <a:latin typeface="Times New Roman" pitchFamily="18" charset="0"/>
                <a:cs typeface="Times New Roman" pitchFamily="18" charset="0"/>
              </a:rPr>
              <a:t>được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căn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thẳng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lề</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trái</a:t>
            </a:r>
            <a:r>
              <a:rPr lang="en-US" sz="3200" dirty="0">
                <a:solidFill>
                  <a:schemeClr val="tx1"/>
                </a:solidFill>
                <a:latin typeface="Times New Roman" pitchFamily="18" charset="0"/>
                <a:cs typeface="Times New Roman" pitchFamily="18" charset="0"/>
              </a:rPr>
              <a:t>.</a:t>
            </a:r>
          </a:p>
        </p:txBody>
      </p:sp>
      <p:sp>
        <p:nvSpPr>
          <p:cNvPr id="10" name="Oval 9"/>
          <p:cNvSpPr/>
          <p:nvPr/>
        </p:nvSpPr>
        <p:spPr>
          <a:xfrm>
            <a:off x="113568" y="5548410"/>
            <a:ext cx="913372" cy="8951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D</a:t>
            </a:r>
          </a:p>
        </p:txBody>
      </p:sp>
      <p:sp>
        <p:nvSpPr>
          <p:cNvPr id="11" name="Rounded Rectangle 10"/>
          <p:cNvSpPr/>
          <p:nvPr/>
        </p:nvSpPr>
        <p:spPr>
          <a:xfrm>
            <a:off x="1139493" y="5381548"/>
            <a:ext cx="10954031" cy="13779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chemeClr val="tx1"/>
                </a:solidFill>
                <a:latin typeface="Times New Roman" pitchFamily="18" charset="0"/>
                <a:cs typeface="Times New Roman" pitchFamily="18" charset="0"/>
              </a:rPr>
              <a:t>Trong</a:t>
            </a:r>
            <a:r>
              <a:rPr lang="en-US" sz="3200" dirty="0">
                <a:solidFill>
                  <a:schemeClr val="tx1"/>
                </a:solidFill>
                <a:latin typeface="Times New Roman" pitchFamily="18" charset="0"/>
                <a:cs typeface="Times New Roman" pitchFamily="18" charset="0"/>
              </a:rPr>
              <a:t> VB2 </a:t>
            </a:r>
            <a:r>
              <a:rPr lang="en-US" sz="3200" dirty="0" err="1">
                <a:solidFill>
                  <a:schemeClr val="tx1"/>
                </a:solidFill>
                <a:latin typeface="Times New Roman" pitchFamily="18" charset="0"/>
                <a:cs typeface="Times New Roman" pitchFamily="18" charset="0"/>
              </a:rPr>
              <a:t>đoạn</a:t>
            </a:r>
            <a:r>
              <a:rPr lang="en-US" sz="3200" dirty="0">
                <a:solidFill>
                  <a:schemeClr val="tx1"/>
                </a:solidFill>
                <a:latin typeface="Times New Roman" pitchFamily="18" charset="0"/>
                <a:cs typeface="Times New Roman" pitchFamily="18" charset="0"/>
              </a:rPr>
              <a:t> 1 </a:t>
            </a:r>
            <a:r>
              <a:rPr lang="en-US" sz="3200" dirty="0" err="1">
                <a:solidFill>
                  <a:schemeClr val="tx1"/>
                </a:solidFill>
                <a:latin typeface="Times New Roman" pitchFamily="18" charset="0"/>
                <a:cs typeface="Times New Roman" pitchFamily="18" charset="0"/>
              </a:rPr>
              <a:t>căn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lề</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trái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đoạn</a:t>
            </a:r>
            <a:r>
              <a:rPr lang="en-US" sz="3200" dirty="0">
                <a:solidFill>
                  <a:schemeClr val="tx1"/>
                </a:solidFill>
                <a:latin typeface="Times New Roman" pitchFamily="18" charset="0"/>
                <a:cs typeface="Times New Roman" pitchFamily="18" charset="0"/>
              </a:rPr>
              <a:t> 2 </a:t>
            </a:r>
            <a:r>
              <a:rPr lang="en-US" sz="3200" dirty="0" err="1">
                <a:solidFill>
                  <a:schemeClr val="tx1"/>
                </a:solidFill>
                <a:latin typeface="Times New Roman" pitchFamily="18" charset="0"/>
                <a:cs typeface="Times New Roman" pitchFamily="18" charset="0"/>
              </a:rPr>
              <a:t>căn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lề</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giữa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đoạn</a:t>
            </a:r>
            <a:r>
              <a:rPr lang="en-US" sz="3200" dirty="0">
                <a:solidFill>
                  <a:schemeClr val="tx1"/>
                </a:solidFill>
                <a:latin typeface="Times New Roman" pitchFamily="18" charset="0"/>
                <a:cs typeface="Times New Roman" pitchFamily="18" charset="0"/>
              </a:rPr>
              <a:t> 3 </a:t>
            </a:r>
            <a:r>
              <a:rPr lang="en-US" sz="3200" dirty="0" err="1">
                <a:solidFill>
                  <a:schemeClr val="tx1"/>
                </a:solidFill>
                <a:latin typeface="Times New Roman" pitchFamily="18" charset="0"/>
                <a:cs typeface="Times New Roman" pitchFamily="18" charset="0"/>
              </a:rPr>
              <a:t>căn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lề</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phải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đoạn</a:t>
            </a:r>
            <a:r>
              <a:rPr lang="en-US" sz="3200" dirty="0">
                <a:solidFill>
                  <a:schemeClr val="tx1"/>
                </a:solidFill>
                <a:latin typeface="Times New Roman" pitchFamily="18" charset="0"/>
                <a:cs typeface="Times New Roman" pitchFamily="18" charset="0"/>
              </a:rPr>
              <a:t> 4 </a:t>
            </a:r>
            <a:r>
              <a:rPr lang="en-US" sz="3200" dirty="0" err="1">
                <a:solidFill>
                  <a:schemeClr val="tx1"/>
                </a:solidFill>
                <a:latin typeface="Times New Roman" pitchFamily="18" charset="0"/>
                <a:cs typeface="Times New Roman" pitchFamily="18" charset="0"/>
              </a:rPr>
              <a:t>căn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thẳng</a:t>
            </a:r>
            <a:r>
              <a:rPr lang="en-US" sz="3200" dirty="0">
                <a:solidFill>
                  <a:schemeClr val="tx1"/>
                </a:solidFill>
                <a:latin typeface="Times New Roman" pitchFamily="18" charset="0"/>
                <a:cs typeface="Times New Roman" pitchFamily="18" charset="0"/>
              </a:rPr>
              <a:t> 2 </a:t>
            </a:r>
            <a:r>
              <a:rPr lang="en-US" sz="3200" dirty="0" err="1">
                <a:solidFill>
                  <a:schemeClr val="tx1"/>
                </a:solidFill>
                <a:latin typeface="Times New Roman" pitchFamily="18" charset="0"/>
                <a:cs typeface="Times New Roman" pitchFamily="18" charset="0"/>
              </a:rPr>
              <a:t>lề</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Khoảng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cách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đoạn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văn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được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cách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nhau</a:t>
            </a:r>
            <a:r>
              <a:rPr lang="en-US" sz="3200" dirty="0">
                <a:solidFill>
                  <a:schemeClr val="tx1"/>
                </a:solidFill>
                <a:latin typeface="Times New Roman" pitchFamily="18" charset="0"/>
                <a:cs typeface="Times New Roman" pitchFamily="18" charset="0"/>
              </a:rPr>
              <a:t> 1 </a:t>
            </a:r>
            <a:r>
              <a:rPr lang="en-US" sz="3200" dirty="0" err="1">
                <a:solidFill>
                  <a:schemeClr val="tx1"/>
                </a:solidFill>
                <a:latin typeface="Times New Roman" pitchFamily="18" charset="0"/>
                <a:cs typeface="Times New Roman" pitchFamily="18" charset="0"/>
              </a:rPr>
              <a:t>khoảng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cách</a:t>
            </a:r>
            <a:endParaRPr lang="en-US" sz="3200" dirty="0">
              <a:solidFill>
                <a:schemeClr val="tx1"/>
              </a:solidFill>
              <a:latin typeface="Times New Roman" pitchFamily="18" charset="0"/>
              <a:cs typeface="Times New Roman" pitchFamily="18" charset="0"/>
            </a:endParaRPr>
          </a:p>
        </p:txBody>
      </p:sp>
      <p:sp>
        <p:nvSpPr>
          <p:cNvPr id="50" name="Rectangle 49"/>
          <p:cNvSpPr/>
          <p:nvPr/>
        </p:nvSpPr>
        <p:spPr>
          <a:xfrm>
            <a:off x="5102759" y="1489036"/>
            <a:ext cx="3058510" cy="6951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chemeClr val="accent1"/>
                </a:solidFill>
                <a:latin typeface="Times New Roman" pitchFamily="18" charset="0"/>
                <a:cs typeface="Times New Roman" pitchFamily="18" charset="0"/>
              </a:rPr>
              <a:t>HẾT GIỜ</a:t>
            </a:r>
          </a:p>
        </p:txBody>
      </p:sp>
      <p:sp>
        <p:nvSpPr>
          <p:cNvPr id="51" name="Rounded Rectangle 50"/>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30</a:t>
            </a:r>
          </a:p>
        </p:txBody>
      </p:sp>
      <p:sp>
        <p:nvSpPr>
          <p:cNvPr id="52" name="Rounded Rectangle 51"/>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29</a:t>
            </a:r>
          </a:p>
        </p:txBody>
      </p:sp>
      <p:sp>
        <p:nvSpPr>
          <p:cNvPr id="53" name="Rounded Rectangle 52"/>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28</a:t>
            </a:r>
          </a:p>
        </p:txBody>
      </p:sp>
      <p:sp>
        <p:nvSpPr>
          <p:cNvPr id="54" name="Rounded Rectangle 53"/>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27</a:t>
            </a:r>
          </a:p>
        </p:txBody>
      </p:sp>
      <p:sp>
        <p:nvSpPr>
          <p:cNvPr id="55" name="Rounded Rectangle 54"/>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26</a:t>
            </a:r>
          </a:p>
        </p:txBody>
      </p:sp>
      <p:sp>
        <p:nvSpPr>
          <p:cNvPr id="56" name="Rounded Rectangle 55"/>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25</a:t>
            </a:r>
          </a:p>
        </p:txBody>
      </p:sp>
      <p:sp>
        <p:nvSpPr>
          <p:cNvPr id="57" name="Rounded Rectangle 56"/>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24</a:t>
            </a:r>
          </a:p>
        </p:txBody>
      </p:sp>
      <p:sp>
        <p:nvSpPr>
          <p:cNvPr id="58" name="Rounded Rectangle 57"/>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23</a:t>
            </a:r>
          </a:p>
        </p:txBody>
      </p:sp>
      <p:sp>
        <p:nvSpPr>
          <p:cNvPr id="59" name="Rounded Rectangle 58"/>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22</a:t>
            </a:r>
          </a:p>
        </p:txBody>
      </p:sp>
      <p:sp>
        <p:nvSpPr>
          <p:cNvPr id="60" name="Rounded Rectangle 59"/>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21</a:t>
            </a:r>
          </a:p>
        </p:txBody>
      </p:sp>
      <p:sp>
        <p:nvSpPr>
          <p:cNvPr id="61" name="Rounded Rectangle 60"/>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62" name="Rounded Rectangle 61"/>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63" name="Rounded Rectangle 62"/>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64" name="Rounded Rectangle 63"/>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65" name="Rounded Rectangle 64"/>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66" name="Rounded Rectangle 65"/>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67" name="Rounded Rectangle 66"/>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68" name="Rounded Rectangle 67"/>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69" name="Rounded Rectangle 68"/>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70" name="Rounded Rectangle 69"/>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71" name="Rounded Rectangle 70"/>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72" name="Rounded Rectangle 71"/>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73" name="Rounded Rectangle 72"/>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74" name="Rounded Rectangle 73"/>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75" name="Rounded Rectangle 74"/>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76" name="Rounded Rectangle 75"/>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77" name="Rounded Rectangle 76"/>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78" name="Rounded Rectangle 77"/>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79" name="Rounded Rectangle 78"/>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80" name="Rounded Rectangle 79"/>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81" name="Rounded Rectangle 80"/>
          <p:cNvSpPr/>
          <p:nvPr/>
        </p:nvSpPr>
        <p:spPr>
          <a:xfrm>
            <a:off x="5100294" y="1489036"/>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sp>
        <p:nvSpPr>
          <p:cNvPr id="82" name="Rectangle 81"/>
          <p:cNvSpPr/>
          <p:nvPr/>
        </p:nvSpPr>
        <p:spPr>
          <a:xfrm>
            <a:off x="5100292" y="1476704"/>
            <a:ext cx="3058510" cy="6951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chemeClr val="accent1"/>
                </a:solidFill>
                <a:latin typeface="Times New Roman" pitchFamily="18" charset="0"/>
                <a:cs typeface="Times New Roman" pitchFamily="18" charset="0"/>
              </a:rPr>
              <a:t>THỜI GIAN</a:t>
            </a:r>
          </a:p>
        </p:txBody>
      </p:sp>
    </p:spTree>
    <p:extLst>
      <p:ext uri="{BB962C8B-B14F-4D97-AF65-F5344CB8AC3E}">
        <p14:creationId xmlns:p14="http://schemas.microsoft.com/office/powerpoint/2010/main" val="115116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fade">
                                      <p:cBhvr>
                                        <p:cTn id="44" dur="500"/>
                                        <p:tgtEl>
                                          <p:spTgt spid="8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82"/>
                                        </p:tgtEl>
                                      </p:cBhvr>
                                    </p:animEffect>
                                    <p:set>
                                      <p:cBhvr>
                                        <p:cTn id="49" dur="1" fill="hold">
                                          <p:stCondLst>
                                            <p:cond delay="499"/>
                                          </p:stCondLst>
                                        </p:cTn>
                                        <p:tgtEl>
                                          <p:spTgt spid="82"/>
                                        </p:tgtEl>
                                        <p:attrNameLst>
                                          <p:attrName>style.visibility</p:attrName>
                                        </p:attrNameLst>
                                      </p:cBhvr>
                                      <p:to>
                                        <p:strVal val="hidden"/>
                                      </p:to>
                                    </p:set>
                                  </p:childTnLst>
                                </p:cTn>
                              </p:par>
                            </p:childTnLst>
                          </p:cTn>
                        </p:par>
                        <p:par>
                          <p:cTn id="50" fill="hold">
                            <p:stCondLst>
                              <p:cond delay="500"/>
                            </p:stCondLst>
                            <p:childTnLst>
                              <p:par>
                                <p:cTn id="51" presetID="1" presetClass="entr" presetSubtype="0" fill="hold" grpId="1" nodeType="afterEffect">
                                  <p:stCondLst>
                                    <p:cond delay="0"/>
                                  </p:stCondLst>
                                  <p:childTnLst>
                                    <p:set>
                                      <p:cBhvr>
                                        <p:cTn id="52" dur="1" fill="hold">
                                          <p:stCondLst>
                                            <p:cond delay="999"/>
                                          </p:stCondLst>
                                        </p:cTn>
                                        <p:tgtEl>
                                          <p:spTgt spid="50"/>
                                        </p:tgtEl>
                                        <p:attrNameLst>
                                          <p:attrName>style.visibility</p:attrName>
                                        </p:attrNameLst>
                                      </p:cBhvr>
                                      <p:to>
                                        <p:strVal val="visible"/>
                                      </p:to>
                                    </p:set>
                                  </p:childTnLst>
                                </p:cTn>
                              </p:par>
                            </p:childTnLst>
                          </p:cTn>
                        </p:par>
                        <p:par>
                          <p:cTn id="53" fill="hold">
                            <p:stCondLst>
                              <p:cond delay="1500"/>
                            </p:stCondLst>
                            <p:childTnLst>
                              <p:par>
                                <p:cTn id="54" presetID="11" presetClass="entr" presetSubtype="0" fill="hold" grpId="0" nodeType="afterEffect">
                                  <p:stCondLst>
                                    <p:cond delay="0"/>
                                  </p:stCondLst>
                                  <p:childTnLst>
                                    <p:set>
                                      <p:cBhvr>
                                        <p:cTn id="55" dur="1000">
                                          <p:stCondLst>
                                            <p:cond delay="0"/>
                                          </p:stCondLst>
                                        </p:cTn>
                                        <p:tgtEl>
                                          <p:spTgt spid="51"/>
                                        </p:tgtEl>
                                        <p:attrNameLst>
                                          <p:attrName>style.visibility</p:attrName>
                                        </p:attrNameLst>
                                      </p:cBhvr>
                                      <p:to>
                                        <p:strVal val="visible"/>
                                      </p:to>
                                    </p:set>
                                  </p:childTnLst>
                                </p:cTn>
                              </p:par>
                            </p:childTnLst>
                          </p:cTn>
                        </p:par>
                        <p:par>
                          <p:cTn id="56" fill="hold">
                            <p:stCondLst>
                              <p:cond delay="2500"/>
                            </p:stCondLst>
                            <p:childTnLst>
                              <p:par>
                                <p:cTn id="57" presetID="11" presetClass="entr" presetSubtype="0" fill="hold" grpId="0" nodeType="afterEffect">
                                  <p:stCondLst>
                                    <p:cond delay="0"/>
                                  </p:stCondLst>
                                  <p:childTnLst>
                                    <p:set>
                                      <p:cBhvr>
                                        <p:cTn id="58" dur="1000">
                                          <p:stCondLst>
                                            <p:cond delay="0"/>
                                          </p:stCondLst>
                                        </p:cTn>
                                        <p:tgtEl>
                                          <p:spTgt spid="52"/>
                                        </p:tgtEl>
                                        <p:attrNameLst>
                                          <p:attrName>style.visibility</p:attrName>
                                        </p:attrNameLst>
                                      </p:cBhvr>
                                      <p:to>
                                        <p:strVal val="visible"/>
                                      </p:to>
                                    </p:set>
                                  </p:childTnLst>
                                </p:cTn>
                              </p:par>
                            </p:childTnLst>
                          </p:cTn>
                        </p:par>
                        <p:par>
                          <p:cTn id="59" fill="hold">
                            <p:stCondLst>
                              <p:cond delay="3500"/>
                            </p:stCondLst>
                            <p:childTnLst>
                              <p:par>
                                <p:cTn id="60" presetID="11" presetClass="entr" presetSubtype="0" fill="hold" grpId="0" nodeType="afterEffect">
                                  <p:stCondLst>
                                    <p:cond delay="0"/>
                                  </p:stCondLst>
                                  <p:childTnLst>
                                    <p:set>
                                      <p:cBhvr>
                                        <p:cTn id="61" dur="1000">
                                          <p:stCondLst>
                                            <p:cond delay="0"/>
                                          </p:stCondLst>
                                        </p:cTn>
                                        <p:tgtEl>
                                          <p:spTgt spid="53"/>
                                        </p:tgtEl>
                                        <p:attrNameLst>
                                          <p:attrName>style.visibility</p:attrName>
                                        </p:attrNameLst>
                                      </p:cBhvr>
                                      <p:to>
                                        <p:strVal val="visible"/>
                                      </p:to>
                                    </p:set>
                                  </p:childTnLst>
                                </p:cTn>
                              </p:par>
                            </p:childTnLst>
                          </p:cTn>
                        </p:par>
                        <p:par>
                          <p:cTn id="62" fill="hold">
                            <p:stCondLst>
                              <p:cond delay="4500"/>
                            </p:stCondLst>
                            <p:childTnLst>
                              <p:par>
                                <p:cTn id="63" presetID="11" presetClass="entr" presetSubtype="0" fill="hold" grpId="0" nodeType="afterEffect">
                                  <p:stCondLst>
                                    <p:cond delay="0"/>
                                  </p:stCondLst>
                                  <p:childTnLst>
                                    <p:set>
                                      <p:cBhvr>
                                        <p:cTn id="64" dur="1000">
                                          <p:stCondLst>
                                            <p:cond delay="0"/>
                                          </p:stCondLst>
                                        </p:cTn>
                                        <p:tgtEl>
                                          <p:spTgt spid="54"/>
                                        </p:tgtEl>
                                        <p:attrNameLst>
                                          <p:attrName>style.visibility</p:attrName>
                                        </p:attrNameLst>
                                      </p:cBhvr>
                                      <p:to>
                                        <p:strVal val="visible"/>
                                      </p:to>
                                    </p:set>
                                  </p:childTnLst>
                                </p:cTn>
                              </p:par>
                            </p:childTnLst>
                          </p:cTn>
                        </p:par>
                        <p:par>
                          <p:cTn id="65" fill="hold">
                            <p:stCondLst>
                              <p:cond delay="5500"/>
                            </p:stCondLst>
                            <p:childTnLst>
                              <p:par>
                                <p:cTn id="66" presetID="11" presetClass="entr" presetSubtype="0" fill="hold" grpId="0" nodeType="afterEffect">
                                  <p:stCondLst>
                                    <p:cond delay="0"/>
                                  </p:stCondLst>
                                  <p:childTnLst>
                                    <p:set>
                                      <p:cBhvr>
                                        <p:cTn id="67" dur="1000">
                                          <p:stCondLst>
                                            <p:cond delay="0"/>
                                          </p:stCondLst>
                                        </p:cTn>
                                        <p:tgtEl>
                                          <p:spTgt spid="55"/>
                                        </p:tgtEl>
                                        <p:attrNameLst>
                                          <p:attrName>style.visibility</p:attrName>
                                        </p:attrNameLst>
                                      </p:cBhvr>
                                      <p:to>
                                        <p:strVal val="visible"/>
                                      </p:to>
                                    </p:set>
                                  </p:childTnLst>
                                </p:cTn>
                              </p:par>
                            </p:childTnLst>
                          </p:cTn>
                        </p:par>
                        <p:par>
                          <p:cTn id="68" fill="hold">
                            <p:stCondLst>
                              <p:cond delay="6500"/>
                            </p:stCondLst>
                            <p:childTnLst>
                              <p:par>
                                <p:cTn id="69" presetID="11" presetClass="entr" presetSubtype="0" fill="hold" grpId="0" nodeType="afterEffect">
                                  <p:stCondLst>
                                    <p:cond delay="0"/>
                                  </p:stCondLst>
                                  <p:childTnLst>
                                    <p:set>
                                      <p:cBhvr>
                                        <p:cTn id="70" dur="1000">
                                          <p:stCondLst>
                                            <p:cond delay="0"/>
                                          </p:stCondLst>
                                        </p:cTn>
                                        <p:tgtEl>
                                          <p:spTgt spid="56"/>
                                        </p:tgtEl>
                                        <p:attrNameLst>
                                          <p:attrName>style.visibility</p:attrName>
                                        </p:attrNameLst>
                                      </p:cBhvr>
                                      <p:to>
                                        <p:strVal val="visible"/>
                                      </p:to>
                                    </p:set>
                                  </p:childTnLst>
                                </p:cTn>
                              </p:par>
                            </p:childTnLst>
                          </p:cTn>
                        </p:par>
                        <p:par>
                          <p:cTn id="71" fill="hold">
                            <p:stCondLst>
                              <p:cond delay="7500"/>
                            </p:stCondLst>
                            <p:childTnLst>
                              <p:par>
                                <p:cTn id="72" presetID="11" presetClass="entr" presetSubtype="0" fill="hold" grpId="0" nodeType="afterEffect">
                                  <p:stCondLst>
                                    <p:cond delay="0"/>
                                  </p:stCondLst>
                                  <p:childTnLst>
                                    <p:set>
                                      <p:cBhvr>
                                        <p:cTn id="73" dur="1000">
                                          <p:stCondLst>
                                            <p:cond delay="0"/>
                                          </p:stCondLst>
                                        </p:cTn>
                                        <p:tgtEl>
                                          <p:spTgt spid="57"/>
                                        </p:tgtEl>
                                        <p:attrNameLst>
                                          <p:attrName>style.visibility</p:attrName>
                                        </p:attrNameLst>
                                      </p:cBhvr>
                                      <p:to>
                                        <p:strVal val="visible"/>
                                      </p:to>
                                    </p:set>
                                  </p:childTnLst>
                                </p:cTn>
                              </p:par>
                            </p:childTnLst>
                          </p:cTn>
                        </p:par>
                        <p:par>
                          <p:cTn id="74" fill="hold">
                            <p:stCondLst>
                              <p:cond delay="8500"/>
                            </p:stCondLst>
                            <p:childTnLst>
                              <p:par>
                                <p:cTn id="75" presetID="11" presetClass="entr" presetSubtype="0" fill="hold" grpId="0" nodeType="afterEffect">
                                  <p:stCondLst>
                                    <p:cond delay="0"/>
                                  </p:stCondLst>
                                  <p:childTnLst>
                                    <p:set>
                                      <p:cBhvr>
                                        <p:cTn id="76" dur="1000">
                                          <p:stCondLst>
                                            <p:cond delay="0"/>
                                          </p:stCondLst>
                                        </p:cTn>
                                        <p:tgtEl>
                                          <p:spTgt spid="58"/>
                                        </p:tgtEl>
                                        <p:attrNameLst>
                                          <p:attrName>style.visibility</p:attrName>
                                        </p:attrNameLst>
                                      </p:cBhvr>
                                      <p:to>
                                        <p:strVal val="visible"/>
                                      </p:to>
                                    </p:set>
                                  </p:childTnLst>
                                </p:cTn>
                              </p:par>
                            </p:childTnLst>
                          </p:cTn>
                        </p:par>
                        <p:par>
                          <p:cTn id="77" fill="hold">
                            <p:stCondLst>
                              <p:cond delay="9500"/>
                            </p:stCondLst>
                            <p:childTnLst>
                              <p:par>
                                <p:cTn id="78" presetID="11" presetClass="entr" presetSubtype="0" fill="hold" grpId="0" nodeType="afterEffect">
                                  <p:stCondLst>
                                    <p:cond delay="0"/>
                                  </p:stCondLst>
                                  <p:childTnLst>
                                    <p:set>
                                      <p:cBhvr>
                                        <p:cTn id="79" dur="1000">
                                          <p:stCondLst>
                                            <p:cond delay="0"/>
                                          </p:stCondLst>
                                        </p:cTn>
                                        <p:tgtEl>
                                          <p:spTgt spid="59"/>
                                        </p:tgtEl>
                                        <p:attrNameLst>
                                          <p:attrName>style.visibility</p:attrName>
                                        </p:attrNameLst>
                                      </p:cBhvr>
                                      <p:to>
                                        <p:strVal val="visible"/>
                                      </p:to>
                                    </p:set>
                                  </p:childTnLst>
                                </p:cTn>
                              </p:par>
                            </p:childTnLst>
                          </p:cTn>
                        </p:par>
                        <p:par>
                          <p:cTn id="80" fill="hold">
                            <p:stCondLst>
                              <p:cond delay="10500"/>
                            </p:stCondLst>
                            <p:childTnLst>
                              <p:par>
                                <p:cTn id="81" presetID="11" presetClass="entr" presetSubtype="0" fill="hold" grpId="0" nodeType="afterEffect">
                                  <p:stCondLst>
                                    <p:cond delay="0"/>
                                  </p:stCondLst>
                                  <p:childTnLst>
                                    <p:set>
                                      <p:cBhvr>
                                        <p:cTn id="82" dur="1000">
                                          <p:stCondLst>
                                            <p:cond delay="0"/>
                                          </p:stCondLst>
                                        </p:cTn>
                                        <p:tgtEl>
                                          <p:spTgt spid="60"/>
                                        </p:tgtEl>
                                        <p:attrNameLst>
                                          <p:attrName>style.visibility</p:attrName>
                                        </p:attrNameLst>
                                      </p:cBhvr>
                                      <p:to>
                                        <p:strVal val="visible"/>
                                      </p:to>
                                    </p:set>
                                  </p:childTnLst>
                                </p:cTn>
                              </p:par>
                            </p:childTnLst>
                          </p:cTn>
                        </p:par>
                        <p:par>
                          <p:cTn id="83" fill="hold">
                            <p:stCondLst>
                              <p:cond delay="11500"/>
                            </p:stCondLst>
                            <p:childTnLst>
                              <p:par>
                                <p:cTn id="84" presetID="11" presetClass="entr" presetSubtype="0" fill="hold" grpId="0" nodeType="afterEffect">
                                  <p:stCondLst>
                                    <p:cond delay="0"/>
                                  </p:stCondLst>
                                  <p:childTnLst>
                                    <p:set>
                                      <p:cBhvr>
                                        <p:cTn id="85" dur="1000">
                                          <p:stCondLst>
                                            <p:cond delay="0"/>
                                          </p:stCondLst>
                                        </p:cTn>
                                        <p:tgtEl>
                                          <p:spTgt spid="61"/>
                                        </p:tgtEl>
                                        <p:attrNameLst>
                                          <p:attrName>style.visibility</p:attrName>
                                        </p:attrNameLst>
                                      </p:cBhvr>
                                      <p:to>
                                        <p:strVal val="visible"/>
                                      </p:to>
                                    </p:set>
                                  </p:childTnLst>
                                </p:cTn>
                              </p:par>
                            </p:childTnLst>
                          </p:cTn>
                        </p:par>
                        <p:par>
                          <p:cTn id="86" fill="hold">
                            <p:stCondLst>
                              <p:cond delay="12500"/>
                            </p:stCondLst>
                            <p:childTnLst>
                              <p:par>
                                <p:cTn id="87" presetID="11" presetClass="entr" presetSubtype="0" fill="hold" grpId="0" nodeType="afterEffect">
                                  <p:stCondLst>
                                    <p:cond delay="0"/>
                                  </p:stCondLst>
                                  <p:childTnLst>
                                    <p:set>
                                      <p:cBhvr>
                                        <p:cTn id="88" dur="1000">
                                          <p:stCondLst>
                                            <p:cond delay="0"/>
                                          </p:stCondLst>
                                        </p:cTn>
                                        <p:tgtEl>
                                          <p:spTgt spid="62"/>
                                        </p:tgtEl>
                                        <p:attrNameLst>
                                          <p:attrName>style.visibility</p:attrName>
                                        </p:attrNameLst>
                                      </p:cBhvr>
                                      <p:to>
                                        <p:strVal val="visible"/>
                                      </p:to>
                                    </p:set>
                                  </p:childTnLst>
                                </p:cTn>
                              </p:par>
                            </p:childTnLst>
                          </p:cTn>
                        </p:par>
                        <p:par>
                          <p:cTn id="89" fill="hold">
                            <p:stCondLst>
                              <p:cond delay="13500"/>
                            </p:stCondLst>
                            <p:childTnLst>
                              <p:par>
                                <p:cTn id="90" presetID="11" presetClass="entr" presetSubtype="0" fill="hold" grpId="0" nodeType="afterEffect">
                                  <p:stCondLst>
                                    <p:cond delay="0"/>
                                  </p:stCondLst>
                                  <p:childTnLst>
                                    <p:set>
                                      <p:cBhvr>
                                        <p:cTn id="91" dur="1000">
                                          <p:stCondLst>
                                            <p:cond delay="0"/>
                                          </p:stCondLst>
                                        </p:cTn>
                                        <p:tgtEl>
                                          <p:spTgt spid="63"/>
                                        </p:tgtEl>
                                        <p:attrNameLst>
                                          <p:attrName>style.visibility</p:attrName>
                                        </p:attrNameLst>
                                      </p:cBhvr>
                                      <p:to>
                                        <p:strVal val="visible"/>
                                      </p:to>
                                    </p:set>
                                  </p:childTnLst>
                                </p:cTn>
                              </p:par>
                            </p:childTnLst>
                          </p:cTn>
                        </p:par>
                        <p:par>
                          <p:cTn id="92" fill="hold">
                            <p:stCondLst>
                              <p:cond delay="14500"/>
                            </p:stCondLst>
                            <p:childTnLst>
                              <p:par>
                                <p:cTn id="93" presetID="11" presetClass="entr" presetSubtype="0" fill="hold" grpId="0" nodeType="afterEffect">
                                  <p:stCondLst>
                                    <p:cond delay="0"/>
                                  </p:stCondLst>
                                  <p:childTnLst>
                                    <p:set>
                                      <p:cBhvr>
                                        <p:cTn id="94" dur="1000">
                                          <p:stCondLst>
                                            <p:cond delay="0"/>
                                          </p:stCondLst>
                                        </p:cTn>
                                        <p:tgtEl>
                                          <p:spTgt spid="64"/>
                                        </p:tgtEl>
                                        <p:attrNameLst>
                                          <p:attrName>style.visibility</p:attrName>
                                        </p:attrNameLst>
                                      </p:cBhvr>
                                      <p:to>
                                        <p:strVal val="visible"/>
                                      </p:to>
                                    </p:set>
                                  </p:childTnLst>
                                </p:cTn>
                              </p:par>
                            </p:childTnLst>
                          </p:cTn>
                        </p:par>
                        <p:par>
                          <p:cTn id="95" fill="hold">
                            <p:stCondLst>
                              <p:cond delay="15500"/>
                            </p:stCondLst>
                            <p:childTnLst>
                              <p:par>
                                <p:cTn id="96" presetID="11" presetClass="entr" presetSubtype="0" fill="hold" grpId="0" nodeType="afterEffect">
                                  <p:stCondLst>
                                    <p:cond delay="0"/>
                                  </p:stCondLst>
                                  <p:childTnLst>
                                    <p:set>
                                      <p:cBhvr>
                                        <p:cTn id="97" dur="1000">
                                          <p:stCondLst>
                                            <p:cond delay="0"/>
                                          </p:stCondLst>
                                        </p:cTn>
                                        <p:tgtEl>
                                          <p:spTgt spid="65"/>
                                        </p:tgtEl>
                                        <p:attrNameLst>
                                          <p:attrName>style.visibility</p:attrName>
                                        </p:attrNameLst>
                                      </p:cBhvr>
                                      <p:to>
                                        <p:strVal val="visible"/>
                                      </p:to>
                                    </p:set>
                                  </p:childTnLst>
                                </p:cTn>
                              </p:par>
                            </p:childTnLst>
                          </p:cTn>
                        </p:par>
                        <p:par>
                          <p:cTn id="98" fill="hold">
                            <p:stCondLst>
                              <p:cond delay="16500"/>
                            </p:stCondLst>
                            <p:childTnLst>
                              <p:par>
                                <p:cTn id="99" presetID="11" presetClass="entr" presetSubtype="0" fill="hold" grpId="0" nodeType="afterEffect">
                                  <p:stCondLst>
                                    <p:cond delay="0"/>
                                  </p:stCondLst>
                                  <p:childTnLst>
                                    <p:set>
                                      <p:cBhvr>
                                        <p:cTn id="100" dur="1000">
                                          <p:stCondLst>
                                            <p:cond delay="0"/>
                                          </p:stCondLst>
                                        </p:cTn>
                                        <p:tgtEl>
                                          <p:spTgt spid="66"/>
                                        </p:tgtEl>
                                        <p:attrNameLst>
                                          <p:attrName>style.visibility</p:attrName>
                                        </p:attrNameLst>
                                      </p:cBhvr>
                                      <p:to>
                                        <p:strVal val="visible"/>
                                      </p:to>
                                    </p:set>
                                  </p:childTnLst>
                                </p:cTn>
                              </p:par>
                            </p:childTnLst>
                          </p:cTn>
                        </p:par>
                        <p:par>
                          <p:cTn id="101" fill="hold">
                            <p:stCondLst>
                              <p:cond delay="17500"/>
                            </p:stCondLst>
                            <p:childTnLst>
                              <p:par>
                                <p:cTn id="102" presetID="11" presetClass="entr" presetSubtype="0" fill="hold" grpId="0" nodeType="afterEffect">
                                  <p:stCondLst>
                                    <p:cond delay="0"/>
                                  </p:stCondLst>
                                  <p:childTnLst>
                                    <p:set>
                                      <p:cBhvr>
                                        <p:cTn id="103" dur="1000">
                                          <p:stCondLst>
                                            <p:cond delay="0"/>
                                          </p:stCondLst>
                                        </p:cTn>
                                        <p:tgtEl>
                                          <p:spTgt spid="67"/>
                                        </p:tgtEl>
                                        <p:attrNameLst>
                                          <p:attrName>style.visibility</p:attrName>
                                        </p:attrNameLst>
                                      </p:cBhvr>
                                      <p:to>
                                        <p:strVal val="visible"/>
                                      </p:to>
                                    </p:set>
                                  </p:childTnLst>
                                </p:cTn>
                              </p:par>
                            </p:childTnLst>
                          </p:cTn>
                        </p:par>
                        <p:par>
                          <p:cTn id="104" fill="hold">
                            <p:stCondLst>
                              <p:cond delay="18500"/>
                            </p:stCondLst>
                            <p:childTnLst>
                              <p:par>
                                <p:cTn id="105" presetID="11" presetClass="entr" presetSubtype="0" fill="hold" grpId="0" nodeType="afterEffect">
                                  <p:stCondLst>
                                    <p:cond delay="0"/>
                                  </p:stCondLst>
                                  <p:childTnLst>
                                    <p:set>
                                      <p:cBhvr>
                                        <p:cTn id="106" dur="1000">
                                          <p:stCondLst>
                                            <p:cond delay="0"/>
                                          </p:stCondLst>
                                        </p:cTn>
                                        <p:tgtEl>
                                          <p:spTgt spid="68"/>
                                        </p:tgtEl>
                                        <p:attrNameLst>
                                          <p:attrName>style.visibility</p:attrName>
                                        </p:attrNameLst>
                                      </p:cBhvr>
                                      <p:to>
                                        <p:strVal val="visible"/>
                                      </p:to>
                                    </p:set>
                                  </p:childTnLst>
                                </p:cTn>
                              </p:par>
                            </p:childTnLst>
                          </p:cTn>
                        </p:par>
                        <p:par>
                          <p:cTn id="107" fill="hold">
                            <p:stCondLst>
                              <p:cond delay="19500"/>
                            </p:stCondLst>
                            <p:childTnLst>
                              <p:par>
                                <p:cTn id="108" presetID="11" presetClass="entr" presetSubtype="0" fill="hold" grpId="0" nodeType="afterEffect">
                                  <p:stCondLst>
                                    <p:cond delay="0"/>
                                  </p:stCondLst>
                                  <p:childTnLst>
                                    <p:set>
                                      <p:cBhvr>
                                        <p:cTn id="109" dur="1000">
                                          <p:stCondLst>
                                            <p:cond delay="0"/>
                                          </p:stCondLst>
                                        </p:cTn>
                                        <p:tgtEl>
                                          <p:spTgt spid="69"/>
                                        </p:tgtEl>
                                        <p:attrNameLst>
                                          <p:attrName>style.visibility</p:attrName>
                                        </p:attrNameLst>
                                      </p:cBhvr>
                                      <p:to>
                                        <p:strVal val="visible"/>
                                      </p:to>
                                    </p:set>
                                  </p:childTnLst>
                                </p:cTn>
                              </p:par>
                            </p:childTnLst>
                          </p:cTn>
                        </p:par>
                        <p:par>
                          <p:cTn id="110" fill="hold">
                            <p:stCondLst>
                              <p:cond delay="20500"/>
                            </p:stCondLst>
                            <p:childTnLst>
                              <p:par>
                                <p:cTn id="111" presetID="11" presetClass="entr" presetSubtype="0" fill="hold" grpId="0" nodeType="afterEffect">
                                  <p:stCondLst>
                                    <p:cond delay="0"/>
                                  </p:stCondLst>
                                  <p:childTnLst>
                                    <p:set>
                                      <p:cBhvr>
                                        <p:cTn id="112" dur="1000">
                                          <p:stCondLst>
                                            <p:cond delay="0"/>
                                          </p:stCondLst>
                                        </p:cTn>
                                        <p:tgtEl>
                                          <p:spTgt spid="70"/>
                                        </p:tgtEl>
                                        <p:attrNameLst>
                                          <p:attrName>style.visibility</p:attrName>
                                        </p:attrNameLst>
                                      </p:cBhvr>
                                      <p:to>
                                        <p:strVal val="visible"/>
                                      </p:to>
                                    </p:set>
                                  </p:childTnLst>
                                </p:cTn>
                              </p:par>
                            </p:childTnLst>
                          </p:cTn>
                        </p:par>
                        <p:par>
                          <p:cTn id="113" fill="hold">
                            <p:stCondLst>
                              <p:cond delay="21500"/>
                            </p:stCondLst>
                            <p:childTnLst>
                              <p:par>
                                <p:cTn id="114" presetID="11" presetClass="entr" presetSubtype="0" fill="hold" grpId="0" nodeType="afterEffect">
                                  <p:stCondLst>
                                    <p:cond delay="0"/>
                                  </p:stCondLst>
                                  <p:childTnLst>
                                    <p:set>
                                      <p:cBhvr>
                                        <p:cTn id="115" dur="1000">
                                          <p:stCondLst>
                                            <p:cond delay="0"/>
                                          </p:stCondLst>
                                        </p:cTn>
                                        <p:tgtEl>
                                          <p:spTgt spid="71"/>
                                        </p:tgtEl>
                                        <p:attrNameLst>
                                          <p:attrName>style.visibility</p:attrName>
                                        </p:attrNameLst>
                                      </p:cBhvr>
                                      <p:to>
                                        <p:strVal val="visible"/>
                                      </p:to>
                                    </p:set>
                                  </p:childTnLst>
                                </p:cTn>
                              </p:par>
                            </p:childTnLst>
                          </p:cTn>
                        </p:par>
                        <p:par>
                          <p:cTn id="116" fill="hold">
                            <p:stCondLst>
                              <p:cond delay="22500"/>
                            </p:stCondLst>
                            <p:childTnLst>
                              <p:par>
                                <p:cTn id="117" presetID="11" presetClass="entr" presetSubtype="0" fill="hold" grpId="0" nodeType="afterEffect">
                                  <p:stCondLst>
                                    <p:cond delay="0"/>
                                  </p:stCondLst>
                                  <p:childTnLst>
                                    <p:set>
                                      <p:cBhvr>
                                        <p:cTn id="118" dur="1000">
                                          <p:stCondLst>
                                            <p:cond delay="0"/>
                                          </p:stCondLst>
                                        </p:cTn>
                                        <p:tgtEl>
                                          <p:spTgt spid="72"/>
                                        </p:tgtEl>
                                        <p:attrNameLst>
                                          <p:attrName>style.visibility</p:attrName>
                                        </p:attrNameLst>
                                      </p:cBhvr>
                                      <p:to>
                                        <p:strVal val="visible"/>
                                      </p:to>
                                    </p:set>
                                  </p:childTnLst>
                                </p:cTn>
                              </p:par>
                            </p:childTnLst>
                          </p:cTn>
                        </p:par>
                        <p:par>
                          <p:cTn id="119" fill="hold">
                            <p:stCondLst>
                              <p:cond delay="23500"/>
                            </p:stCondLst>
                            <p:childTnLst>
                              <p:par>
                                <p:cTn id="120" presetID="11" presetClass="entr" presetSubtype="0" fill="hold" grpId="0" nodeType="afterEffect">
                                  <p:stCondLst>
                                    <p:cond delay="0"/>
                                  </p:stCondLst>
                                  <p:childTnLst>
                                    <p:set>
                                      <p:cBhvr>
                                        <p:cTn id="121" dur="1000">
                                          <p:stCondLst>
                                            <p:cond delay="0"/>
                                          </p:stCondLst>
                                        </p:cTn>
                                        <p:tgtEl>
                                          <p:spTgt spid="73"/>
                                        </p:tgtEl>
                                        <p:attrNameLst>
                                          <p:attrName>style.visibility</p:attrName>
                                        </p:attrNameLst>
                                      </p:cBhvr>
                                      <p:to>
                                        <p:strVal val="visible"/>
                                      </p:to>
                                    </p:set>
                                  </p:childTnLst>
                                </p:cTn>
                              </p:par>
                            </p:childTnLst>
                          </p:cTn>
                        </p:par>
                        <p:par>
                          <p:cTn id="122" fill="hold">
                            <p:stCondLst>
                              <p:cond delay="24500"/>
                            </p:stCondLst>
                            <p:childTnLst>
                              <p:par>
                                <p:cTn id="123" presetID="11" presetClass="entr" presetSubtype="0" fill="hold" grpId="0" nodeType="afterEffect">
                                  <p:stCondLst>
                                    <p:cond delay="0"/>
                                  </p:stCondLst>
                                  <p:childTnLst>
                                    <p:set>
                                      <p:cBhvr>
                                        <p:cTn id="124" dur="1000">
                                          <p:stCondLst>
                                            <p:cond delay="0"/>
                                          </p:stCondLst>
                                        </p:cTn>
                                        <p:tgtEl>
                                          <p:spTgt spid="74"/>
                                        </p:tgtEl>
                                        <p:attrNameLst>
                                          <p:attrName>style.visibility</p:attrName>
                                        </p:attrNameLst>
                                      </p:cBhvr>
                                      <p:to>
                                        <p:strVal val="visible"/>
                                      </p:to>
                                    </p:set>
                                  </p:childTnLst>
                                </p:cTn>
                              </p:par>
                            </p:childTnLst>
                          </p:cTn>
                        </p:par>
                        <p:par>
                          <p:cTn id="125" fill="hold">
                            <p:stCondLst>
                              <p:cond delay="25500"/>
                            </p:stCondLst>
                            <p:childTnLst>
                              <p:par>
                                <p:cTn id="126" presetID="11" presetClass="entr" presetSubtype="0" fill="hold" grpId="0" nodeType="afterEffect">
                                  <p:stCondLst>
                                    <p:cond delay="0"/>
                                  </p:stCondLst>
                                  <p:childTnLst>
                                    <p:set>
                                      <p:cBhvr>
                                        <p:cTn id="127" dur="1000">
                                          <p:stCondLst>
                                            <p:cond delay="0"/>
                                          </p:stCondLst>
                                        </p:cTn>
                                        <p:tgtEl>
                                          <p:spTgt spid="75"/>
                                        </p:tgtEl>
                                        <p:attrNameLst>
                                          <p:attrName>style.visibility</p:attrName>
                                        </p:attrNameLst>
                                      </p:cBhvr>
                                      <p:to>
                                        <p:strVal val="visible"/>
                                      </p:to>
                                    </p:set>
                                  </p:childTnLst>
                                </p:cTn>
                              </p:par>
                            </p:childTnLst>
                          </p:cTn>
                        </p:par>
                        <p:par>
                          <p:cTn id="128" fill="hold">
                            <p:stCondLst>
                              <p:cond delay="26500"/>
                            </p:stCondLst>
                            <p:childTnLst>
                              <p:par>
                                <p:cTn id="129" presetID="11" presetClass="entr" presetSubtype="0" fill="hold" grpId="0" nodeType="afterEffect">
                                  <p:stCondLst>
                                    <p:cond delay="0"/>
                                  </p:stCondLst>
                                  <p:childTnLst>
                                    <p:set>
                                      <p:cBhvr>
                                        <p:cTn id="130" dur="1000">
                                          <p:stCondLst>
                                            <p:cond delay="0"/>
                                          </p:stCondLst>
                                        </p:cTn>
                                        <p:tgtEl>
                                          <p:spTgt spid="76"/>
                                        </p:tgtEl>
                                        <p:attrNameLst>
                                          <p:attrName>style.visibility</p:attrName>
                                        </p:attrNameLst>
                                      </p:cBhvr>
                                      <p:to>
                                        <p:strVal val="visible"/>
                                      </p:to>
                                    </p:set>
                                  </p:childTnLst>
                                </p:cTn>
                              </p:par>
                            </p:childTnLst>
                          </p:cTn>
                        </p:par>
                        <p:par>
                          <p:cTn id="131" fill="hold">
                            <p:stCondLst>
                              <p:cond delay="27500"/>
                            </p:stCondLst>
                            <p:childTnLst>
                              <p:par>
                                <p:cTn id="132" presetID="11" presetClass="entr" presetSubtype="0" fill="hold" grpId="0" nodeType="afterEffect">
                                  <p:stCondLst>
                                    <p:cond delay="0"/>
                                  </p:stCondLst>
                                  <p:childTnLst>
                                    <p:set>
                                      <p:cBhvr>
                                        <p:cTn id="133" dur="1000">
                                          <p:stCondLst>
                                            <p:cond delay="0"/>
                                          </p:stCondLst>
                                        </p:cTn>
                                        <p:tgtEl>
                                          <p:spTgt spid="77"/>
                                        </p:tgtEl>
                                        <p:attrNameLst>
                                          <p:attrName>style.visibility</p:attrName>
                                        </p:attrNameLst>
                                      </p:cBhvr>
                                      <p:to>
                                        <p:strVal val="visible"/>
                                      </p:to>
                                    </p:set>
                                  </p:childTnLst>
                                </p:cTn>
                              </p:par>
                            </p:childTnLst>
                          </p:cTn>
                        </p:par>
                        <p:par>
                          <p:cTn id="134" fill="hold">
                            <p:stCondLst>
                              <p:cond delay="28500"/>
                            </p:stCondLst>
                            <p:childTnLst>
                              <p:par>
                                <p:cTn id="135" presetID="11" presetClass="entr" presetSubtype="0" fill="hold" grpId="0" nodeType="afterEffect">
                                  <p:stCondLst>
                                    <p:cond delay="0"/>
                                  </p:stCondLst>
                                  <p:childTnLst>
                                    <p:set>
                                      <p:cBhvr>
                                        <p:cTn id="136" dur="1000">
                                          <p:stCondLst>
                                            <p:cond delay="0"/>
                                          </p:stCondLst>
                                        </p:cTn>
                                        <p:tgtEl>
                                          <p:spTgt spid="78"/>
                                        </p:tgtEl>
                                        <p:attrNameLst>
                                          <p:attrName>style.visibility</p:attrName>
                                        </p:attrNameLst>
                                      </p:cBhvr>
                                      <p:to>
                                        <p:strVal val="visible"/>
                                      </p:to>
                                    </p:set>
                                  </p:childTnLst>
                                </p:cTn>
                              </p:par>
                            </p:childTnLst>
                          </p:cTn>
                        </p:par>
                        <p:par>
                          <p:cTn id="137" fill="hold">
                            <p:stCondLst>
                              <p:cond delay="29500"/>
                            </p:stCondLst>
                            <p:childTnLst>
                              <p:par>
                                <p:cTn id="138" presetID="11" presetClass="entr" presetSubtype="0" fill="hold" grpId="0" nodeType="afterEffect">
                                  <p:stCondLst>
                                    <p:cond delay="0"/>
                                  </p:stCondLst>
                                  <p:childTnLst>
                                    <p:set>
                                      <p:cBhvr>
                                        <p:cTn id="139" dur="1000">
                                          <p:stCondLst>
                                            <p:cond delay="0"/>
                                          </p:stCondLst>
                                        </p:cTn>
                                        <p:tgtEl>
                                          <p:spTgt spid="79"/>
                                        </p:tgtEl>
                                        <p:attrNameLst>
                                          <p:attrName>style.visibility</p:attrName>
                                        </p:attrNameLst>
                                      </p:cBhvr>
                                      <p:to>
                                        <p:strVal val="visible"/>
                                      </p:to>
                                    </p:set>
                                  </p:childTnLst>
                                </p:cTn>
                              </p:par>
                            </p:childTnLst>
                          </p:cTn>
                        </p:par>
                        <p:par>
                          <p:cTn id="140" fill="hold">
                            <p:stCondLst>
                              <p:cond delay="30500"/>
                            </p:stCondLst>
                            <p:childTnLst>
                              <p:par>
                                <p:cTn id="141" presetID="11" presetClass="entr" presetSubtype="0" fill="hold" grpId="0" nodeType="afterEffect">
                                  <p:stCondLst>
                                    <p:cond delay="0"/>
                                  </p:stCondLst>
                                  <p:childTnLst>
                                    <p:set>
                                      <p:cBhvr>
                                        <p:cTn id="142" dur="1000">
                                          <p:stCondLst>
                                            <p:cond delay="0"/>
                                          </p:stCondLst>
                                        </p:cTn>
                                        <p:tgtEl>
                                          <p:spTgt spid="80"/>
                                        </p:tgtEl>
                                        <p:attrNameLst>
                                          <p:attrName>style.visibility</p:attrName>
                                        </p:attrNameLst>
                                      </p:cBhvr>
                                      <p:to>
                                        <p:strVal val="visible"/>
                                      </p:to>
                                    </p:set>
                                  </p:childTnLst>
                                </p:cTn>
                              </p:par>
                            </p:childTnLst>
                          </p:cTn>
                        </p:par>
                        <p:par>
                          <p:cTn id="143" fill="hold">
                            <p:stCondLst>
                              <p:cond delay="31500"/>
                            </p:stCondLst>
                            <p:childTnLst>
                              <p:par>
                                <p:cTn id="144" presetID="11" presetClass="entr" presetSubtype="0" fill="hold" grpId="0" nodeType="afterEffect">
                                  <p:stCondLst>
                                    <p:cond delay="0"/>
                                  </p:stCondLst>
                                  <p:childTnLst>
                                    <p:set>
                                      <p:cBhvr>
                                        <p:cTn id="145" dur="1000">
                                          <p:stCondLst>
                                            <p:cond delay="0"/>
                                          </p:stCondLst>
                                        </p:cTn>
                                        <p:tgtEl>
                                          <p:spTgt spid="81"/>
                                        </p:tgtEl>
                                        <p:attrNameLst>
                                          <p:attrName>style.visibility</p:attrName>
                                        </p:attrNameLst>
                                      </p:cBhvr>
                                      <p:to>
                                        <p:strVal val="visible"/>
                                      </p:to>
                                    </p:set>
                                  </p:childTnLst>
                                </p:cTn>
                              </p:par>
                            </p:childTnLst>
                          </p:cTn>
                        </p:par>
                        <p:par>
                          <p:cTn id="146" fill="hold">
                            <p:stCondLst>
                              <p:cond delay="32500"/>
                            </p:stCondLst>
                            <p:childTnLst>
                              <p:par>
                                <p:cTn id="147" presetID="10" presetClass="entr" presetSubtype="0" fill="hold" grpId="0" nodeType="afterEffect">
                                  <p:stCondLst>
                                    <p:cond delay="0"/>
                                  </p:stCondLst>
                                  <p:childTnLst>
                                    <p:set>
                                      <p:cBhvr>
                                        <p:cTn id="148" dur="1" fill="hold">
                                          <p:stCondLst>
                                            <p:cond delay="0"/>
                                          </p:stCondLst>
                                        </p:cTn>
                                        <p:tgtEl>
                                          <p:spTgt spid="50"/>
                                        </p:tgtEl>
                                        <p:attrNameLst>
                                          <p:attrName>style.visibility</p:attrName>
                                        </p:attrNameLst>
                                      </p:cBhvr>
                                      <p:to>
                                        <p:strVal val="visible"/>
                                      </p:to>
                                    </p:set>
                                    <p:animEffect transition="in" filter="fade">
                                      <p:cBhvr>
                                        <p:cTn id="149" dur="1000"/>
                                        <p:tgtEl>
                                          <p:spTgt spid="50"/>
                                        </p:tgtEl>
                                      </p:cBhvr>
                                    </p:animEffect>
                                  </p:childTnLst>
                                </p:cTn>
                              </p:par>
                            </p:childTnLst>
                          </p:cTn>
                        </p:par>
                      </p:childTnLst>
                    </p:cTn>
                  </p:par>
                  <p:par>
                    <p:cTn id="150" fill="hold">
                      <p:stCondLst>
                        <p:cond delay="indefinite"/>
                      </p:stCondLst>
                      <p:childTnLst>
                        <p:par>
                          <p:cTn id="151" fill="hold">
                            <p:stCondLst>
                              <p:cond delay="0"/>
                            </p:stCondLst>
                            <p:childTnLst>
                              <p:par>
                                <p:cTn id="152" presetID="3" presetClass="exit" presetSubtype="10" fill="hold" grpId="1" nodeType="clickEffect">
                                  <p:stCondLst>
                                    <p:cond delay="0"/>
                                  </p:stCondLst>
                                  <p:childTnLst>
                                    <p:animEffect transition="out" filter="blinds(horizontal)">
                                      <p:cBhvr>
                                        <p:cTn id="153" dur="500"/>
                                        <p:tgtEl>
                                          <p:spTgt spid="7"/>
                                        </p:tgtEl>
                                      </p:cBhvr>
                                    </p:animEffect>
                                    <p:set>
                                      <p:cBhvr>
                                        <p:cTn id="15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 grpId="0" animBg="1"/>
      <p:bldP spid="7" grpId="0" animBg="1"/>
      <p:bldP spid="7" grpId="1" animBg="1"/>
      <p:bldP spid="8" grpId="0" animBg="1"/>
      <p:bldP spid="9" grpId="0" animBg="1"/>
      <p:bldP spid="10" grpId="0" animBg="1"/>
      <p:bldP spid="11" grpId="0" animBg="1"/>
      <p:bldP spid="50" grpId="0" animBg="1"/>
      <p:bldP spid="50" grpId="1"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Line 2">
            <a:extLst>
              <a:ext uri="{FF2B5EF4-FFF2-40B4-BE49-F238E27FC236}">
                <a16:creationId xmlns:a16="http://schemas.microsoft.com/office/drawing/2014/main" id="{B1FCD977-79E8-461C-9BF5-EF40586ED9CC}"/>
              </a:ext>
            </a:extLst>
          </p:cNvPr>
          <p:cNvSpPr>
            <a:spLocks noChangeShapeType="1"/>
          </p:cNvSpPr>
          <p:nvPr/>
        </p:nvSpPr>
        <p:spPr bwMode="auto">
          <a:xfrm>
            <a:off x="2625725" y="-14288"/>
            <a:ext cx="0" cy="327660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 name="Text Box 8">
            <a:extLst>
              <a:ext uri="{FF2B5EF4-FFF2-40B4-BE49-F238E27FC236}">
                <a16:creationId xmlns:a16="http://schemas.microsoft.com/office/drawing/2014/main" id="{421ADBCF-D4A1-45AD-9714-27F26C2A8689}"/>
              </a:ext>
            </a:extLst>
          </p:cNvPr>
          <p:cNvSpPr txBox="1">
            <a:spLocks noChangeArrowheads="1"/>
          </p:cNvSpPr>
          <p:nvPr/>
        </p:nvSpPr>
        <p:spPr bwMode="auto">
          <a:xfrm>
            <a:off x="1862797" y="547971"/>
            <a:ext cx="8534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6000" b="1" dirty="0">
                <a:solidFill>
                  <a:srgbClr val="FF0066"/>
                </a:solidFill>
                <a:latin typeface="Times New Roman" panose="02020603050405020304" pitchFamily="18" charset="0"/>
                <a:cs typeface="Times New Roman" panose="02020603050405020304" pitchFamily="18" charset="0"/>
              </a:rPr>
              <a:t>TIẾT…. </a:t>
            </a:r>
          </a:p>
        </p:txBody>
      </p:sp>
      <p:sp>
        <p:nvSpPr>
          <p:cNvPr id="7" name="Rectangle 6"/>
          <p:cNvSpPr/>
          <p:nvPr/>
        </p:nvSpPr>
        <p:spPr>
          <a:xfrm>
            <a:off x="794084" y="1563634"/>
            <a:ext cx="11397916" cy="2862322"/>
          </a:xfrm>
          <a:prstGeom prst="rect">
            <a:avLst/>
          </a:prstGeom>
        </p:spPr>
        <p:txBody>
          <a:bodyPr wrap="square">
            <a:spAutoFit/>
          </a:bodyPr>
          <a:lstStyle/>
          <a:p>
            <a:pPr algn="ctr"/>
            <a:r>
              <a:rPr lang="en-US" sz="6000">
                <a:solidFill>
                  <a:srgbClr val="FF0000"/>
                </a:solidFill>
                <a:latin typeface="Times New Roman" panose="02020603050405020304" pitchFamily="18" charset="0"/>
                <a:cs typeface="Times New Roman" panose="02020603050405020304" pitchFamily="18" charset="0"/>
              </a:rPr>
              <a:t>CHỦ ĐỀ E: ỨNG DỤNG TIN HỌC</a:t>
            </a:r>
          </a:p>
          <a:p>
            <a:pPr algn="ctr"/>
            <a:r>
              <a:rPr lang="en-US" sz="6000">
                <a:solidFill>
                  <a:srgbClr val="FF0000"/>
                </a:solidFill>
                <a:latin typeface="Times New Roman" panose="02020603050405020304" pitchFamily="18" charset="0"/>
                <a:cs typeface="Times New Roman" panose="02020603050405020304" pitchFamily="18" charset="0"/>
              </a:rPr>
              <a:t>BÀI 2: TRÌNH BÀY TRANG, ĐỊNH DẠNG VÀ INVĂN BẢN</a:t>
            </a:r>
            <a:endParaRPr lang="en-US"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1261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564755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6D542-09DA-4A9F-9C8C-DA318D3AB632}"/>
              </a:ext>
            </a:extLst>
          </p:cNvPr>
          <p:cNvSpPr txBox="1">
            <a:spLocks/>
          </p:cNvSpPr>
          <p:nvPr/>
        </p:nvSpPr>
        <p:spPr>
          <a:xfrm>
            <a:off x="31865" y="1286934"/>
            <a:ext cx="12160135"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r>
              <a:rPr lang="en-US" b="1" dirty="0">
                <a:solidFill>
                  <a:srgbClr val="0000FF"/>
                </a:solidFill>
              </a:rPr>
              <a:t> </a:t>
            </a:r>
          </a:p>
        </p:txBody>
      </p:sp>
      <p:sp>
        <p:nvSpPr>
          <p:cNvPr id="4" name="Hộp Văn bản 3">
            <a:extLst>
              <a:ext uri="{FF2B5EF4-FFF2-40B4-BE49-F238E27FC236}">
                <a16:creationId xmlns:a16="http://schemas.microsoft.com/office/drawing/2014/main" id="{77CE9DA1-CFCC-44CF-A3CB-81107D528218}"/>
              </a:ext>
            </a:extLst>
          </p:cNvPr>
          <p:cNvSpPr txBox="1"/>
          <p:nvPr/>
        </p:nvSpPr>
        <p:spPr>
          <a:xfrm>
            <a:off x="31863" y="-69784"/>
            <a:ext cx="12192000" cy="800219"/>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40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4000" b="1"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40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 2. Trình bày trang, định dạng và in văn bản</a:t>
            </a: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16336C16-5CCD-471A-A6C9-53B8EA177AE9}"/>
              </a:ext>
            </a:extLst>
          </p:cNvPr>
          <p:cNvSpPr txBox="1"/>
          <p:nvPr/>
        </p:nvSpPr>
        <p:spPr>
          <a:xfrm>
            <a:off x="31863" y="673689"/>
            <a:ext cx="6633632" cy="658642"/>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1.Khám phá cách định dạng đoạn </a:t>
            </a:r>
            <a:endParaRPr lang="vi-VN" sz="3200" b="1" dirty="0">
              <a:solidFill>
                <a:srgbClr val="FFFFFF"/>
              </a:solidFill>
              <a:latin typeface="Times New Roman" panose="02020603050405020304" pitchFamily="18" charset="0"/>
              <a:cs typeface="Times New Roman" panose="02020603050405020304" pitchFamily="18" charset="0"/>
            </a:endParaRPr>
          </a:p>
        </p:txBody>
      </p:sp>
      <p:sp>
        <p:nvSpPr>
          <p:cNvPr id="7" name="Double Wave 6"/>
          <p:cNvSpPr/>
          <p:nvPr/>
        </p:nvSpPr>
        <p:spPr>
          <a:xfrm>
            <a:off x="457200" y="1357097"/>
            <a:ext cx="11237495" cy="4081177"/>
          </a:xfrm>
          <a:prstGeom prst="doubleWave">
            <a:avLst/>
          </a:prstGeom>
          <a:solidFill>
            <a:srgbClr val="00B0F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C00000"/>
                </a:solidFill>
                <a:latin typeface="Times New Roman" panose="02020603050405020304" pitchFamily="18" charset="0"/>
                <a:cs typeface="Times New Roman" panose="02020603050405020304" pitchFamily="18" charset="0"/>
              </a:rPr>
              <a:t>Đoạn văn bản là một hay một số dòng văn bản được viết giữa hai kí tự ngắt dòng. Kí tự ngắt dòng được nhập vào văn bản bằng cách gõ phím Enter. Các thuộc tính định dạng đoạn thường được dùng là kiểu căn lề, độ dãn dòng, độ dãn đoạn</a:t>
            </a:r>
            <a:endParaRPr lang="en-US" sz="4000" dirty="0">
              <a:solidFill>
                <a:srgbClr val="C00000"/>
              </a:solidFill>
              <a:latin typeface="Times New Roman" panose="02020603050405020304" pitchFamily="18" charset="0"/>
              <a:cs typeface="Times New Roman" panose="02020603050405020304" pitchFamily="18" charset="0"/>
            </a:endParaRPr>
          </a:p>
        </p:txBody>
      </p:sp>
      <p:sp>
        <p:nvSpPr>
          <p:cNvPr id="5" name="Cloud 4"/>
          <p:cNvSpPr/>
          <p:nvPr/>
        </p:nvSpPr>
        <p:spPr>
          <a:xfrm>
            <a:off x="2583885" y="1761390"/>
            <a:ext cx="6160169" cy="3272590"/>
          </a:xfrm>
          <a:prstGeom prst="cloud">
            <a:avLst/>
          </a:prstGeom>
          <a:solidFill>
            <a:srgbClr val="00B0F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latin typeface="Times New Roman" pitchFamily="18" charset="0"/>
                <a:cs typeface="Times New Roman" pitchFamily="18" charset="0"/>
              </a:rPr>
              <a:t>Tại sao ta phải định dạng đoạn văn bản?</a:t>
            </a:r>
          </a:p>
        </p:txBody>
      </p:sp>
      <p:sp>
        <p:nvSpPr>
          <p:cNvPr id="9" name="Double Wave 8"/>
          <p:cNvSpPr/>
          <p:nvPr/>
        </p:nvSpPr>
        <p:spPr>
          <a:xfrm>
            <a:off x="1236700" y="1486811"/>
            <a:ext cx="10019879" cy="3747341"/>
          </a:xfrm>
          <a:prstGeom prst="doubleWave">
            <a:avLst/>
          </a:prstGeom>
          <a:solidFill>
            <a:srgbClr val="00B0F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C00000"/>
                </a:solidFill>
                <a:latin typeface="Times New Roman" panose="02020603050405020304" pitchFamily="18" charset="0"/>
                <a:cs typeface="Times New Roman" panose="02020603050405020304" pitchFamily="18" charset="0"/>
              </a:rPr>
              <a:t>Định dạng đoạn hợp lí sẽ làm cho văn bản được trình bày đẹp hơn vì các dòng và các đoạn được dãn cách phù hợp, văn bản được căn biên đều hai bên cũng đẹp hơn.</a:t>
            </a:r>
            <a:endParaRPr lang="en-US" sz="4000" dirty="0">
              <a:solidFill>
                <a:srgbClr val="C00000"/>
              </a:solidFill>
              <a:latin typeface="Times New Roman" panose="02020603050405020304" pitchFamily="18" charset="0"/>
              <a:cs typeface="Times New Roman" panose="02020603050405020304" pitchFamily="18" charset="0"/>
            </a:endParaRPr>
          </a:p>
        </p:txBody>
      </p:sp>
      <p:sp>
        <p:nvSpPr>
          <p:cNvPr id="2" name="Explosion 1 1"/>
          <p:cNvSpPr/>
          <p:nvPr/>
        </p:nvSpPr>
        <p:spPr>
          <a:xfrm>
            <a:off x="2583885" y="1286934"/>
            <a:ext cx="8383105" cy="5571066"/>
          </a:xfrm>
          <a:prstGeom prst="irregularSeal1">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Để định dạng đoạn văn bản ta sẽ tìm hiểu các thuộc tính định dạng đoạn văn sau:</a:t>
            </a:r>
          </a:p>
        </p:txBody>
      </p:sp>
    </p:spTree>
    <p:extLst>
      <p:ext uri="{BB962C8B-B14F-4D97-AF65-F5344CB8AC3E}">
        <p14:creationId xmlns:p14="http://schemas.microsoft.com/office/powerpoint/2010/main" val="423899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5" grpId="0" animBg="1"/>
      <p:bldP spid="5" grpId="1" animBg="1"/>
      <p:bldP spid="9" grpId="0" animBg="1"/>
      <p:bldP spid="9" grpId="1"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348" y="1224963"/>
            <a:ext cx="7886406" cy="4142426"/>
          </a:xfrm>
          <a:prstGeom prst="rect">
            <a:avLst/>
          </a:prstGeom>
        </p:spPr>
      </p:pic>
      <p:cxnSp>
        <p:nvCxnSpPr>
          <p:cNvPr id="5" name="Straight Arrow Connector 4"/>
          <p:cNvCxnSpPr/>
          <p:nvPr/>
        </p:nvCxnSpPr>
        <p:spPr>
          <a:xfrm>
            <a:off x="9971314" y="2243886"/>
            <a:ext cx="0" cy="319696"/>
          </a:xfrm>
          <a:prstGeom prst="straightConnector1">
            <a:avLst/>
          </a:prstGeom>
          <a:ln w="38100">
            <a:headEnd type="arrow"/>
            <a:tailEnd type="arrow"/>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17" idx="0"/>
          </p:cNvCxnSpPr>
          <p:nvPr/>
        </p:nvCxnSpPr>
        <p:spPr>
          <a:xfrm flipV="1">
            <a:off x="6909563" y="5626321"/>
            <a:ext cx="0" cy="2072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8" idx="1"/>
          </p:cNvCxnSpPr>
          <p:nvPr/>
        </p:nvCxnSpPr>
        <p:spPr>
          <a:xfrm>
            <a:off x="10602683" y="2512881"/>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364499" y="2334127"/>
            <a:ext cx="643396" cy="24063"/>
          </a:xfrm>
          <a:prstGeom prst="straightConnector1">
            <a:avLst/>
          </a:prstGeom>
          <a:ln w="38100">
            <a:headEnd type="arrow"/>
            <a:tailEnd type="arrow"/>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686197" y="1203156"/>
            <a:ext cx="0" cy="108284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866273" y="-1"/>
            <a:ext cx="6304547" cy="1407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itchFamily="18" charset="0"/>
                <a:cs typeface="Times New Roman" pitchFamily="18" charset="0"/>
              </a:rPr>
              <a:t>Độ thụt vào của dòng đầu đoạn (so với lề trái)</a:t>
            </a:r>
          </a:p>
        </p:txBody>
      </p:sp>
      <p:cxnSp>
        <p:nvCxnSpPr>
          <p:cNvPr id="20" name="Straight Arrow Connector 19"/>
          <p:cNvCxnSpPr/>
          <p:nvPr/>
        </p:nvCxnSpPr>
        <p:spPr>
          <a:xfrm>
            <a:off x="3465095" y="3058269"/>
            <a:ext cx="24063" cy="529390"/>
          </a:xfrm>
          <a:prstGeom prst="straightConnector1">
            <a:avLst/>
          </a:prstGeom>
          <a:ln w="38100">
            <a:solidFill>
              <a:srgbClr val="0070C0"/>
            </a:solidFill>
            <a:headEnd type="arrow"/>
            <a:tailEnd type="arrow"/>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364499" y="3365828"/>
            <a:ext cx="1124659"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866273" y="2285997"/>
            <a:ext cx="1498226" cy="231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itchFamily="18" charset="0"/>
                <a:cs typeface="Times New Roman" pitchFamily="18" charset="0"/>
              </a:rPr>
              <a:t>Độ dãn đoạn</a:t>
            </a:r>
          </a:p>
        </p:txBody>
      </p:sp>
      <p:cxnSp>
        <p:nvCxnSpPr>
          <p:cNvPr id="26" name="Straight Arrow Connector 25"/>
          <p:cNvCxnSpPr/>
          <p:nvPr/>
        </p:nvCxnSpPr>
        <p:spPr>
          <a:xfrm>
            <a:off x="2117558" y="4836695"/>
            <a:ext cx="568639" cy="0"/>
          </a:xfrm>
          <a:prstGeom prst="straightConnector1">
            <a:avLst/>
          </a:prstGeom>
          <a:ln w="381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2364499" y="4836695"/>
            <a:ext cx="37378" cy="98658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3154" y="5823284"/>
            <a:ext cx="4721245" cy="1407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itchFamily="18" charset="0"/>
                <a:cs typeface="Times New Roman" pitchFamily="18" charset="0"/>
              </a:rPr>
              <a:t>Độ thụt vào của toàn đoạn (so với lề trái)</a:t>
            </a:r>
          </a:p>
        </p:txBody>
      </p:sp>
      <p:cxnSp>
        <p:nvCxnSpPr>
          <p:cNvPr id="3" name="Straight Arrow Connector 2"/>
          <p:cNvCxnSpPr/>
          <p:nvPr/>
        </p:nvCxnSpPr>
        <p:spPr>
          <a:xfrm>
            <a:off x="2686197" y="5626321"/>
            <a:ext cx="7564708" cy="0"/>
          </a:xfrm>
          <a:prstGeom prst="straightConnector1">
            <a:avLst/>
          </a:prstGeom>
          <a:ln w="38100">
            <a:headEnd type="arrow"/>
            <a:tailEnd type="arrow"/>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4937961" y="5833597"/>
            <a:ext cx="3943204" cy="1407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itchFamily="18" charset="0"/>
                <a:cs typeface="Times New Roman" pitchFamily="18" charset="0"/>
              </a:rPr>
              <a:t>Kiểu căn biên căn đều hai bên</a:t>
            </a:r>
          </a:p>
        </p:txBody>
      </p:sp>
      <p:sp>
        <p:nvSpPr>
          <p:cNvPr id="18" name="Rounded Rectangle 17"/>
          <p:cNvSpPr/>
          <p:nvPr/>
        </p:nvSpPr>
        <p:spPr>
          <a:xfrm>
            <a:off x="10602683" y="1363006"/>
            <a:ext cx="1567544" cy="231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itchFamily="18" charset="0"/>
                <a:cs typeface="Times New Roman" pitchFamily="18" charset="0"/>
              </a:rPr>
              <a:t>Độ dãn dòng</a:t>
            </a:r>
          </a:p>
        </p:txBody>
      </p:sp>
      <p:cxnSp>
        <p:nvCxnSpPr>
          <p:cNvPr id="12" name="Straight Arrow Connector 11"/>
          <p:cNvCxnSpPr/>
          <p:nvPr/>
        </p:nvCxnSpPr>
        <p:spPr>
          <a:xfrm flipH="1">
            <a:off x="9971314" y="2432310"/>
            <a:ext cx="63136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28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ppt_x"/>
                                          </p:val>
                                        </p:tav>
                                        <p:tav tm="100000">
                                          <p:val>
                                            <p:strVal val="#ppt_x"/>
                                          </p:val>
                                        </p:tav>
                                      </p:tavLst>
                                    </p:anim>
                                    <p:anim calcmode="lin" valueType="num">
                                      <p:cBhvr additive="base">
                                        <p:cTn id="6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31"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p:cNvSpPr/>
          <p:nvPr/>
        </p:nvSpPr>
        <p:spPr>
          <a:xfrm>
            <a:off x="2427890" y="536028"/>
            <a:ext cx="7535917" cy="372066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itchFamily="18" charset="0"/>
                <a:cs typeface="Times New Roman" pitchFamily="18" charset="0"/>
              </a:rPr>
              <a:t>Để định dạng đoạn văn bản ta làm như thế nào?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531" y="2304542"/>
            <a:ext cx="8734097" cy="3033042"/>
          </a:xfrm>
          <a:prstGeom prst="rect">
            <a:avLst/>
          </a:prstGeom>
        </p:spPr>
      </p:pic>
      <p:sp>
        <p:nvSpPr>
          <p:cNvPr id="6" name="TextBox 5"/>
          <p:cNvSpPr txBox="1"/>
          <p:nvPr/>
        </p:nvSpPr>
        <p:spPr>
          <a:xfrm>
            <a:off x="788274" y="945931"/>
            <a:ext cx="11130455" cy="1938992"/>
          </a:xfrm>
          <a:prstGeom prst="rect">
            <a:avLst/>
          </a:prstGeom>
          <a:noFill/>
        </p:spPr>
        <p:txBody>
          <a:bodyPr wrap="square" rtlCol="0">
            <a:spAutoFit/>
          </a:bodyPr>
          <a:lstStyle/>
          <a:p>
            <a:r>
              <a:rPr lang="en-US" sz="4000">
                <a:solidFill>
                  <a:srgbClr val="FF0000"/>
                </a:solidFill>
                <a:latin typeface="Times New Roman" pitchFamily="18" charset="0"/>
                <a:cs typeface="Times New Roman" pitchFamily="18" charset="0"/>
              </a:rPr>
              <a:t> Để định dạng đoạn: đặt con trỏ soạn thảo nằm trong đoạn đó rồi nháy chuột vào các lệnh định dạng đoạn trong nhóm </a:t>
            </a:r>
            <a:r>
              <a:rPr lang="en-US" sz="4000" b="1">
                <a:solidFill>
                  <a:srgbClr val="FF0000"/>
                </a:solidFill>
                <a:latin typeface="Times New Roman" pitchFamily="18" charset="0"/>
                <a:cs typeface="Times New Roman" pitchFamily="18" charset="0"/>
              </a:rPr>
              <a:t>Paraghrap</a:t>
            </a:r>
            <a:r>
              <a:rPr lang="en-US" sz="4000">
                <a:solidFill>
                  <a:srgbClr val="FF0000"/>
                </a:solidFill>
                <a:latin typeface="Times New Roman" pitchFamily="18" charset="0"/>
                <a:cs typeface="Times New Roman" pitchFamily="18" charset="0"/>
              </a:rPr>
              <a:t> của dải lệnh </a:t>
            </a:r>
            <a:r>
              <a:rPr lang="en-US" sz="4000" b="1">
                <a:solidFill>
                  <a:srgbClr val="FF0000"/>
                </a:solidFill>
                <a:latin typeface="Times New Roman" pitchFamily="18" charset="0"/>
                <a:cs typeface="Times New Roman" pitchFamily="18" charset="0"/>
              </a:rPr>
              <a:t>Home</a:t>
            </a:r>
            <a:r>
              <a:rPr lang="en-US" sz="4000">
                <a:solidFill>
                  <a:srgbClr val="FF0000"/>
                </a:solidFill>
                <a:latin typeface="Times New Roman" pitchFamily="18" charset="0"/>
                <a:cs typeface="Times New Roman" pitchFamily="18" charset="0"/>
              </a:rPr>
              <a:t>.</a:t>
            </a:r>
          </a:p>
        </p:txBody>
      </p:sp>
      <p:cxnSp>
        <p:nvCxnSpPr>
          <p:cNvPr id="8" name="Straight Arrow Connector 7"/>
          <p:cNvCxnSpPr>
            <a:stCxn id="10" idx="4"/>
            <a:endCxn id="6" idx="2"/>
          </p:cNvCxnSpPr>
          <p:nvPr/>
        </p:nvCxnSpPr>
        <p:spPr>
          <a:xfrm>
            <a:off x="4508938" y="1978489"/>
            <a:ext cx="1844564" cy="9064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166648" y="63062"/>
            <a:ext cx="6684580" cy="191542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Các lệnh tăng và giảm độ thụt vào của đoạn so với lề trái</a:t>
            </a:r>
          </a:p>
        </p:txBody>
      </p:sp>
      <p:cxnSp>
        <p:nvCxnSpPr>
          <p:cNvPr id="17" name="Straight Arrow Connector 16"/>
          <p:cNvCxnSpPr/>
          <p:nvPr/>
        </p:nvCxnSpPr>
        <p:spPr>
          <a:xfrm flipV="1">
            <a:off x="2427890" y="4471988"/>
            <a:ext cx="815373" cy="122127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10361" y="5090972"/>
            <a:ext cx="4619299" cy="136325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Các lệnh chọn kiểu căn biên</a:t>
            </a:r>
          </a:p>
        </p:txBody>
      </p:sp>
      <p:cxnSp>
        <p:nvCxnSpPr>
          <p:cNvPr id="26" name="Straight Arrow Connector 25"/>
          <p:cNvCxnSpPr/>
          <p:nvPr/>
        </p:nvCxnSpPr>
        <p:spPr>
          <a:xfrm flipH="1" flipV="1">
            <a:off x="6353502" y="4300045"/>
            <a:ext cx="861686" cy="78258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5431220" y="4984869"/>
            <a:ext cx="6684580" cy="191542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Lệnh tăng, giảm độ dãn dòng</a:t>
            </a:r>
          </a:p>
        </p:txBody>
      </p:sp>
    </p:spTree>
    <p:extLst>
      <p:ext uri="{BB962C8B-B14F-4D97-AF65-F5344CB8AC3E}">
        <p14:creationId xmlns:p14="http://schemas.microsoft.com/office/powerpoint/2010/main" val="81794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xEl>
                                              <p:pRg st="0" end="0"/>
                                            </p:txEl>
                                          </p:spTgt>
                                        </p:tgtEl>
                                      </p:cBhvr>
                                    </p:animEffect>
                                    <p:set>
                                      <p:cBhvr>
                                        <p:cTn id="12" dur="1" fill="hold">
                                          <p:stCondLst>
                                            <p:cond delay="499"/>
                                          </p:stCondLst>
                                        </p:cTn>
                                        <p:tgtEl>
                                          <p:spTgt spid="4">
                                            <p:txEl>
                                              <p:pRg st="0" end="0"/>
                                            </p:txEl>
                                          </p:spTgt>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4">
                                            <p:bg/>
                                          </p:spTgt>
                                        </p:tgtEl>
                                      </p:cBhvr>
                                    </p:animEffect>
                                    <p:set>
                                      <p:cBhvr>
                                        <p:cTn id="15" dur="1" fill="hold">
                                          <p:stCondLst>
                                            <p:cond delay="499"/>
                                          </p:stCondLst>
                                        </p:cTn>
                                        <p:tgtEl>
                                          <p:spTgt spid="4">
                                            <p:bg/>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1"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P spid="6" grpId="0"/>
      <p:bldP spid="6" grpId="1"/>
      <p:bldP spid="10" grpId="0" animBg="1"/>
      <p:bldP spid="21" grpId="0" animBg="1"/>
      <p:bldP spid="21" grpId="1" animBg="1"/>
      <p:bldP spid="27"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57150">
          <a:solidFill>
            <a:srgbClr val="92D050"/>
          </a:solid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ln>
          <a:noFill/>
        </a:ln>
      </a:spPr>
      <a:bodyPr vert="horz" lIns="91440" tIns="45720" rIns="91440" bIns="45720" rtlCol="0">
        <a:normAutofit/>
      </a:bodyPr>
      <a:lstStyle>
        <a:defPPr algn="just">
          <a:defRPr b="1">
            <a:solidFill>
              <a:srgbClr val="0000FF"/>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2336</TotalTime>
  <Words>1484</Words>
  <Application>Microsoft Office PowerPoint</Application>
  <PresentationFormat>Widescreen</PresentationFormat>
  <Paragraphs>236</Paragraphs>
  <Slides>22</Slides>
  <Notes>1</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22</vt:i4>
      </vt:variant>
    </vt:vector>
  </HeadingPairs>
  <TitlesOfParts>
    <vt:vector size="38" baseType="lpstr">
      <vt:lpstr>Arial</vt:lpstr>
      <vt:lpstr>Chu Van An</vt:lpstr>
      <vt:lpstr>Calibri Light</vt:lpstr>
      <vt:lpstr>Times New Roman</vt:lpstr>
      <vt:lpstr>Calibri</vt:lpstr>
      <vt:lpstr>Chủ đề Office</vt:lpstr>
      <vt:lpstr>8_Thiết kế Tùy chỉnh</vt:lpstr>
      <vt:lpstr>7_Thiết kế Tùy chỉnh</vt:lpstr>
      <vt:lpstr>3_Thiết kế Tùy chỉnh</vt:lpstr>
      <vt:lpstr>6_Thiết kế Tùy chỉnh</vt:lpstr>
      <vt:lpstr>4_Thiết kế Tùy chỉnh</vt:lpstr>
      <vt:lpstr>2_Thiết kế Tùy chỉnh</vt:lpstr>
      <vt:lpstr>5_Thiết kế Tùy chỉnh</vt:lpstr>
      <vt:lpstr>9_Thiết kế Tùy chỉnh</vt:lpstr>
      <vt:lpstr>1_Thiết kế Tùy chỉnh</vt:lpstr>
      <vt:lpstr>Thiết kế Tùy chỉnh</vt:lpstr>
      <vt:lpstr>PowerPoint Presentation</vt:lpstr>
      <vt:lpstr>PowerPoint Presentation</vt:lpstr>
      <vt:lpstr>Trò chơi: “Đội nào nhanh hơn” Đề bài: Cho 2 đoạn văn bản sau: Các em hãy quan sát, thảo luận nhóm để lựa chọn các đáp án đúng nhất cho phần nhận xét hai văn bản sau? </vt:lpstr>
      <vt:lpstr>Trò chơi: “Đội nào nhanh hơn” Đề bài: Cho 2 đoạn văn bản sau: Các em hãy quan sát, thảo luận nhóm để lựa chọn các đáp án đúng nhất cho phần nhận xét sự khác nhau giữa hai văn trên?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VẬN DỤNG</vt:lpstr>
      <vt:lpstr>- Thực hiện định dạng văn bản như sau: Chọn toàn bộ văn bản Nháy chuột vào lệnh để căn biên đều hai bên Nháy chuột vào lệnh  và chọn một giá trị nào đó, ví dụ giá trị 1.15 để quy định độ dãn dòng là 1.15 lần dòng đơn. Nháy chuột lại vào lệnh  và chọn dòng  để tăng độ dãn đoạn. - Để in văn bản, thực hiện các thao tác sau: Nháy chuột vào bảng chọn File Nháy chuột vào lệnh Print để mở vùng các tùy chọn in ấn Nháy chuột chọn các tùy chọn in ấn như số bản in, trang sẽ in, hướng giấy Nháy chuột vào lệnh Print để in văn bản.   </vt:lpstr>
      <vt:lpstr>Hướng dẫn về nhà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Gia Huy Nguyễn</dc:creator>
  <cp:lastModifiedBy>Vo Van,Binh</cp:lastModifiedBy>
  <cp:revision>258</cp:revision>
  <dcterms:created xsi:type="dcterms:W3CDTF">2021-06-22T15:39:08Z</dcterms:created>
  <dcterms:modified xsi:type="dcterms:W3CDTF">2023-02-13T15:53:24Z</dcterms:modified>
</cp:coreProperties>
</file>